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70" r:id="rId7"/>
    <p:sldId id="271" r:id="rId8"/>
    <p:sldId id="272" r:id="rId9"/>
    <p:sldId id="273" r:id="rId10"/>
    <p:sldId id="262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8" autoAdjust="0"/>
    <p:restoredTop sz="94660"/>
  </p:normalViewPr>
  <p:slideViewPr>
    <p:cSldViewPr snapToGrid="0">
      <p:cViewPr varScale="1">
        <p:scale>
          <a:sx n="55" d="100"/>
          <a:sy n="55" d="100"/>
        </p:scale>
        <p:origin x="1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C18B5-E3FD-4609-A237-9A03C2F8A5B8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7E778C85-88DB-4E28-8191-1E3E5129BE2B}">
      <dgm:prSet phldrT="[Text]" custT="1"/>
      <dgm:spPr/>
      <dgm:t>
        <a:bodyPr/>
        <a:lstStyle/>
        <a:p>
          <a:pPr algn="ctr"/>
          <a:r>
            <a:rPr lang="en-US" sz="3500" dirty="0" err="1">
              <a:latin typeface="+mn-lt"/>
              <a:cs typeface="Times New Roman" panose="02020603050405020304" pitchFamily="18" charset="0"/>
            </a:rPr>
            <a:t>Gosaku</a:t>
          </a:r>
          <a:r>
            <a:rPr lang="en-US" sz="3500" dirty="0">
              <a:latin typeface="+mn-lt"/>
              <a:cs typeface="Times New Roman" panose="02020603050405020304" pitchFamily="18" charset="0"/>
            </a:rPr>
            <a:t> App Description</a:t>
          </a:r>
        </a:p>
      </dgm:t>
    </dgm:pt>
    <dgm:pt modelId="{A7DF69BE-3D0C-46CA-AA60-139C6B764DB1}" type="parTrans" cxnId="{EEA098CC-2327-4F46-B95B-30CDD916CE40}">
      <dgm:prSet/>
      <dgm:spPr/>
      <dgm:t>
        <a:bodyPr/>
        <a:lstStyle/>
        <a:p>
          <a:endParaRPr lang="en-US"/>
        </a:p>
      </dgm:t>
    </dgm:pt>
    <dgm:pt modelId="{EC3AFC85-07A2-4D9A-93D1-E14F3E0EEC57}" type="sibTrans" cxnId="{EEA098CC-2327-4F46-B95B-30CDD916CE40}">
      <dgm:prSet/>
      <dgm:spPr/>
      <dgm:t>
        <a:bodyPr/>
        <a:lstStyle/>
        <a:p>
          <a:endParaRPr lang="en-US"/>
        </a:p>
      </dgm:t>
    </dgm:pt>
    <dgm:pt modelId="{FFFA132D-F1C1-4AC1-B2FB-06EC3B3EDD21}">
      <dgm:prSet phldrT="[Text]"/>
      <dgm:spPr/>
      <dgm:t>
        <a:bodyPr/>
        <a:lstStyle/>
        <a:p>
          <a:endParaRPr lang="en-US" dirty="0"/>
        </a:p>
      </dgm:t>
    </dgm:pt>
    <dgm:pt modelId="{2A893B0A-BF3F-432B-BF3E-728DF3CBC112}" type="parTrans" cxnId="{4614D16A-4B74-4215-8022-7271D72F432D}">
      <dgm:prSet/>
      <dgm:spPr/>
      <dgm:t>
        <a:bodyPr/>
        <a:lstStyle/>
        <a:p>
          <a:endParaRPr lang="en-US"/>
        </a:p>
      </dgm:t>
    </dgm:pt>
    <dgm:pt modelId="{7DC9E0EB-DDCE-4E3C-B8A2-3918FD11F912}" type="sibTrans" cxnId="{4614D16A-4B74-4215-8022-7271D72F432D}">
      <dgm:prSet/>
      <dgm:spPr/>
      <dgm:t>
        <a:bodyPr/>
        <a:lstStyle/>
        <a:p>
          <a:endParaRPr lang="en-US"/>
        </a:p>
      </dgm:t>
    </dgm:pt>
    <dgm:pt modelId="{CEDAEBD6-71BE-4573-A17B-E9D02D030238}">
      <dgm:prSet phldrT="[Text]"/>
      <dgm:spPr/>
      <dgm:t>
        <a:bodyPr/>
        <a:lstStyle/>
        <a:p>
          <a:endParaRPr lang="en-US" dirty="0"/>
        </a:p>
      </dgm:t>
    </dgm:pt>
    <dgm:pt modelId="{FDA0799E-9BDF-415A-A989-0D10C0B2AF31}" type="parTrans" cxnId="{616E9356-2679-4C9C-94E2-6B10FEECA908}">
      <dgm:prSet/>
      <dgm:spPr/>
      <dgm:t>
        <a:bodyPr/>
        <a:lstStyle/>
        <a:p>
          <a:endParaRPr lang="en-US"/>
        </a:p>
      </dgm:t>
    </dgm:pt>
    <dgm:pt modelId="{1ED9726A-E95C-412D-A6E7-13DF737B6BB4}" type="sibTrans" cxnId="{616E9356-2679-4C9C-94E2-6B10FEECA908}">
      <dgm:prSet/>
      <dgm:spPr/>
      <dgm:t>
        <a:bodyPr/>
        <a:lstStyle/>
        <a:p>
          <a:endParaRPr lang="en-US"/>
        </a:p>
      </dgm:t>
    </dgm:pt>
    <dgm:pt modelId="{9C5E3B1F-9FA9-4802-A526-7A558E6AD0B3}">
      <dgm:prSet/>
      <dgm:spPr/>
      <dgm:t>
        <a:bodyPr/>
        <a:lstStyle/>
        <a:p>
          <a:pPr algn="l"/>
          <a:endParaRPr lang="en-US" sz="2000" dirty="0"/>
        </a:p>
      </dgm:t>
    </dgm:pt>
    <dgm:pt modelId="{1288CE23-BB0E-4381-8A31-37B17A97D34B}" type="parTrans" cxnId="{EAD80DA6-57C7-4A20-BCB2-223BFED924B1}">
      <dgm:prSet/>
      <dgm:spPr/>
      <dgm:t>
        <a:bodyPr/>
        <a:lstStyle/>
        <a:p>
          <a:endParaRPr lang="en-US"/>
        </a:p>
      </dgm:t>
    </dgm:pt>
    <dgm:pt modelId="{B444651E-DE55-4A60-9C40-DF577CC06F70}" type="sibTrans" cxnId="{EAD80DA6-57C7-4A20-BCB2-223BFED924B1}">
      <dgm:prSet/>
      <dgm:spPr/>
      <dgm:t>
        <a:bodyPr/>
        <a:lstStyle/>
        <a:p>
          <a:endParaRPr lang="en-US"/>
        </a:p>
      </dgm:t>
    </dgm:pt>
    <dgm:pt modelId="{1A4840F6-8989-4A5A-A2F3-A235E024095A}" type="pres">
      <dgm:prSet presAssocID="{A36C18B5-E3FD-4609-A237-9A03C2F8A5B8}" presName="arrowDiagram" presStyleCnt="0">
        <dgm:presLayoutVars>
          <dgm:chMax val="5"/>
          <dgm:dir/>
          <dgm:resizeHandles val="exact"/>
        </dgm:presLayoutVars>
      </dgm:prSet>
      <dgm:spPr/>
    </dgm:pt>
    <dgm:pt modelId="{A7D42BA5-F09F-469F-BE2F-D7C920D34044}" type="pres">
      <dgm:prSet presAssocID="{A36C18B5-E3FD-4609-A237-9A03C2F8A5B8}" presName="arrow" presStyleLbl="bgShp" presStyleIdx="0" presStyleCnt="1" custScaleX="76509"/>
      <dgm:spPr/>
    </dgm:pt>
    <dgm:pt modelId="{1F88EDA4-5662-45DE-824B-12C50F9B56A4}" type="pres">
      <dgm:prSet presAssocID="{A36C18B5-E3FD-4609-A237-9A03C2F8A5B8}" presName="arrowDiagram3" presStyleCnt="0"/>
      <dgm:spPr/>
    </dgm:pt>
    <dgm:pt modelId="{44DF5217-3260-466F-8AF5-D587832DD425}" type="pres">
      <dgm:prSet presAssocID="{7E778C85-88DB-4E28-8191-1E3E5129BE2B}" presName="bullet3a" presStyleLbl="node1" presStyleIdx="0" presStyleCnt="3"/>
      <dgm:spPr/>
    </dgm:pt>
    <dgm:pt modelId="{CEF8ACDA-3D91-49A8-B8F5-6C2F0A6BC4E7}" type="pres">
      <dgm:prSet presAssocID="{7E778C85-88DB-4E28-8191-1E3E5129BE2B}" presName="textBox3a" presStyleLbl="revTx" presStyleIdx="0" presStyleCnt="3" custScaleX="494289">
        <dgm:presLayoutVars>
          <dgm:bulletEnabled val="1"/>
        </dgm:presLayoutVars>
      </dgm:prSet>
      <dgm:spPr/>
    </dgm:pt>
    <dgm:pt modelId="{B0D5CE0B-0444-4540-B451-76669A3AEACD}" type="pres">
      <dgm:prSet presAssocID="{FFFA132D-F1C1-4AC1-B2FB-06EC3B3EDD21}" presName="bullet3b" presStyleLbl="node1" presStyleIdx="1" presStyleCnt="3"/>
      <dgm:spPr/>
    </dgm:pt>
    <dgm:pt modelId="{38BF7807-674C-4D50-9D20-54F683673EE0}" type="pres">
      <dgm:prSet presAssocID="{FFFA132D-F1C1-4AC1-B2FB-06EC3B3EDD21}" presName="textBox3b" presStyleLbl="revTx" presStyleIdx="1" presStyleCnt="3">
        <dgm:presLayoutVars>
          <dgm:bulletEnabled val="1"/>
        </dgm:presLayoutVars>
      </dgm:prSet>
      <dgm:spPr/>
    </dgm:pt>
    <dgm:pt modelId="{8820FD82-701F-465E-87A1-193594D98392}" type="pres">
      <dgm:prSet presAssocID="{CEDAEBD6-71BE-4573-A17B-E9D02D030238}" presName="bullet3c" presStyleLbl="node1" presStyleIdx="2" presStyleCnt="3"/>
      <dgm:spPr/>
    </dgm:pt>
    <dgm:pt modelId="{C3F87266-7786-4F6A-8565-AA715A99035C}" type="pres">
      <dgm:prSet presAssocID="{CEDAEBD6-71BE-4573-A17B-E9D02D030238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172C12C-2B72-4639-A943-8D699E5D1503}" type="presOf" srcId="{CEDAEBD6-71BE-4573-A17B-E9D02D030238}" destId="{C3F87266-7786-4F6A-8565-AA715A99035C}" srcOrd="0" destOrd="0" presId="urn:microsoft.com/office/officeart/2005/8/layout/arrow2"/>
    <dgm:cxn modelId="{87DE5965-D804-42DA-8A20-FDDD95776653}" type="presOf" srcId="{9C5E3B1F-9FA9-4802-A526-7A558E6AD0B3}" destId="{CEF8ACDA-3D91-49A8-B8F5-6C2F0A6BC4E7}" srcOrd="0" destOrd="1" presId="urn:microsoft.com/office/officeart/2005/8/layout/arrow2"/>
    <dgm:cxn modelId="{4614D16A-4B74-4215-8022-7271D72F432D}" srcId="{A36C18B5-E3FD-4609-A237-9A03C2F8A5B8}" destId="{FFFA132D-F1C1-4AC1-B2FB-06EC3B3EDD21}" srcOrd="1" destOrd="0" parTransId="{2A893B0A-BF3F-432B-BF3E-728DF3CBC112}" sibTransId="{7DC9E0EB-DDCE-4E3C-B8A2-3918FD11F912}"/>
    <dgm:cxn modelId="{616E9356-2679-4C9C-94E2-6B10FEECA908}" srcId="{A36C18B5-E3FD-4609-A237-9A03C2F8A5B8}" destId="{CEDAEBD6-71BE-4573-A17B-E9D02D030238}" srcOrd="2" destOrd="0" parTransId="{FDA0799E-9BDF-415A-A989-0D10C0B2AF31}" sibTransId="{1ED9726A-E95C-412D-A6E7-13DF737B6BB4}"/>
    <dgm:cxn modelId="{F3378FA0-7595-45C5-8EF4-26EBE923A19F}" type="presOf" srcId="{FFFA132D-F1C1-4AC1-B2FB-06EC3B3EDD21}" destId="{38BF7807-674C-4D50-9D20-54F683673EE0}" srcOrd="0" destOrd="0" presId="urn:microsoft.com/office/officeart/2005/8/layout/arrow2"/>
    <dgm:cxn modelId="{EAD80DA6-57C7-4A20-BCB2-223BFED924B1}" srcId="{7E778C85-88DB-4E28-8191-1E3E5129BE2B}" destId="{9C5E3B1F-9FA9-4802-A526-7A558E6AD0B3}" srcOrd="0" destOrd="0" parTransId="{1288CE23-BB0E-4381-8A31-37B17A97D34B}" sibTransId="{B444651E-DE55-4A60-9C40-DF577CC06F70}"/>
    <dgm:cxn modelId="{D42FCAC5-92F7-4D74-98C7-BEBEBE467286}" type="presOf" srcId="{A36C18B5-E3FD-4609-A237-9A03C2F8A5B8}" destId="{1A4840F6-8989-4A5A-A2F3-A235E024095A}" srcOrd="0" destOrd="0" presId="urn:microsoft.com/office/officeart/2005/8/layout/arrow2"/>
    <dgm:cxn modelId="{EEA098CC-2327-4F46-B95B-30CDD916CE40}" srcId="{A36C18B5-E3FD-4609-A237-9A03C2F8A5B8}" destId="{7E778C85-88DB-4E28-8191-1E3E5129BE2B}" srcOrd="0" destOrd="0" parTransId="{A7DF69BE-3D0C-46CA-AA60-139C6B764DB1}" sibTransId="{EC3AFC85-07A2-4D9A-93D1-E14F3E0EEC57}"/>
    <dgm:cxn modelId="{CDE7A2F9-8AEE-4B15-88E4-68BE9CD48305}" type="presOf" srcId="{7E778C85-88DB-4E28-8191-1E3E5129BE2B}" destId="{CEF8ACDA-3D91-49A8-B8F5-6C2F0A6BC4E7}" srcOrd="0" destOrd="0" presId="urn:microsoft.com/office/officeart/2005/8/layout/arrow2"/>
    <dgm:cxn modelId="{7E7C1ABF-9F3F-49D2-B458-A8735A1EC496}" type="presParOf" srcId="{1A4840F6-8989-4A5A-A2F3-A235E024095A}" destId="{A7D42BA5-F09F-469F-BE2F-D7C920D34044}" srcOrd="0" destOrd="0" presId="urn:microsoft.com/office/officeart/2005/8/layout/arrow2"/>
    <dgm:cxn modelId="{08DDA3E1-20FC-4EF1-83EB-FD3F3526B169}" type="presParOf" srcId="{1A4840F6-8989-4A5A-A2F3-A235E024095A}" destId="{1F88EDA4-5662-45DE-824B-12C50F9B56A4}" srcOrd="1" destOrd="0" presId="urn:microsoft.com/office/officeart/2005/8/layout/arrow2"/>
    <dgm:cxn modelId="{49F1DFD6-B8B4-49B6-88FF-A19020ACB9E9}" type="presParOf" srcId="{1F88EDA4-5662-45DE-824B-12C50F9B56A4}" destId="{44DF5217-3260-466F-8AF5-D587832DD425}" srcOrd="0" destOrd="0" presId="urn:microsoft.com/office/officeart/2005/8/layout/arrow2"/>
    <dgm:cxn modelId="{10FFC7F5-38D4-45B2-ACA4-189E5B87264B}" type="presParOf" srcId="{1F88EDA4-5662-45DE-824B-12C50F9B56A4}" destId="{CEF8ACDA-3D91-49A8-B8F5-6C2F0A6BC4E7}" srcOrd="1" destOrd="0" presId="urn:microsoft.com/office/officeart/2005/8/layout/arrow2"/>
    <dgm:cxn modelId="{13C5410A-B89E-4426-A2C9-2AECFF12C767}" type="presParOf" srcId="{1F88EDA4-5662-45DE-824B-12C50F9B56A4}" destId="{B0D5CE0B-0444-4540-B451-76669A3AEACD}" srcOrd="2" destOrd="0" presId="urn:microsoft.com/office/officeart/2005/8/layout/arrow2"/>
    <dgm:cxn modelId="{68BCEC60-3F51-4DF7-9846-CB100CC02D0B}" type="presParOf" srcId="{1F88EDA4-5662-45DE-824B-12C50F9B56A4}" destId="{38BF7807-674C-4D50-9D20-54F683673EE0}" srcOrd="3" destOrd="0" presId="urn:microsoft.com/office/officeart/2005/8/layout/arrow2"/>
    <dgm:cxn modelId="{A4DC79EF-CCEC-440E-A473-CF195CA81DA3}" type="presParOf" srcId="{1F88EDA4-5662-45DE-824B-12C50F9B56A4}" destId="{8820FD82-701F-465E-87A1-193594D98392}" srcOrd="4" destOrd="0" presId="urn:microsoft.com/office/officeart/2005/8/layout/arrow2"/>
    <dgm:cxn modelId="{F0AE0CEF-5095-4F31-AEBA-4F442FF7BA5D}" type="presParOf" srcId="{1F88EDA4-5662-45DE-824B-12C50F9B56A4}" destId="{C3F87266-7786-4F6A-8565-AA715A99035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D0457C-46C8-4430-98E4-B4FE9F62C48F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E3B3DB-1D6C-4FF5-A09A-2A3CE488DBFD}">
      <dgm:prSet phldrT="[Text]"/>
      <dgm:spPr/>
      <dgm:t>
        <a:bodyPr/>
        <a:lstStyle/>
        <a:p>
          <a:r>
            <a:rPr lang="en-US" dirty="0"/>
            <a:t>Definition of </a:t>
          </a:r>
          <a:r>
            <a:rPr lang="en-US" dirty="0" err="1"/>
            <a:t>Gosaku</a:t>
          </a:r>
          <a:endParaRPr lang="en-US" dirty="0"/>
        </a:p>
      </dgm:t>
    </dgm:pt>
    <dgm:pt modelId="{BDDBE17E-17DA-48CD-BB6B-335B2B0D0E10}" type="parTrans" cxnId="{363026B7-6D93-4795-B2FF-1886BBC790AF}">
      <dgm:prSet/>
      <dgm:spPr/>
      <dgm:t>
        <a:bodyPr/>
        <a:lstStyle/>
        <a:p>
          <a:endParaRPr lang="en-US"/>
        </a:p>
      </dgm:t>
    </dgm:pt>
    <dgm:pt modelId="{960D011D-5B32-4D69-9931-6DD27614B1B7}" type="sibTrans" cxnId="{363026B7-6D93-4795-B2FF-1886BBC790AF}">
      <dgm:prSet/>
      <dgm:spPr/>
      <dgm:t>
        <a:bodyPr/>
        <a:lstStyle/>
        <a:p>
          <a:endParaRPr lang="en-US"/>
        </a:p>
      </dgm:t>
    </dgm:pt>
    <dgm:pt modelId="{FC55924E-F61D-4E52-B59A-A61F6AF4F421}">
      <dgm:prSet phldrT="[Text]"/>
      <dgm:spPr/>
      <dgm:t>
        <a:bodyPr/>
        <a:lstStyle/>
        <a:p>
          <a:r>
            <a:rPr lang="en-US" dirty="0"/>
            <a:t>Existing Features on </a:t>
          </a:r>
          <a:r>
            <a:rPr lang="en-US" dirty="0" err="1"/>
            <a:t>Gosaku</a:t>
          </a:r>
          <a:endParaRPr lang="en-US" dirty="0"/>
        </a:p>
      </dgm:t>
    </dgm:pt>
    <dgm:pt modelId="{0BB4968B-D1AA-4A97-9C50-203179915D88}" type="parTrans" cxnId="{61F27268-991D-4CF2-8516-79632DBD6697}">
      <dgm:prSet/>
      <dgm:spPr/>
      <dgm:t>
        <a:bodyPr/>
        <a:lstStyle/>
        <a:p>
          <a:endParaRPr lang="en-US"/>
        </a:p>
      </dgm:t>
    </dgm:pt>
    <dgm:pt modelId="{02C5BEDD-C0D2-4E04-B58C-7B442FFCE595}" type="sibTrans" cxnId="{61F27268-991D-4CF2-8516-79632DBD6697}">
      <dgm:prSet/>
      <dgm:spPr/>
      <dgm:t>
        <a:bodyPr/>
        <a:lstStyle/>
        <a:p>
          <a:endParaRPr lang="en-US"/>
        </a:p>
      </dgm:t>
    </dgm:pt>
    <dgm:pt modelId="{EB7CB0A5-38F5-46E3-8457-F9125F7BC1D9}">
      <dgm:prSet phldrT="[Text]"/>
      <dgm:spPr/>
      <dgm:t>
        <a:bodyPr/>
        <a:lstStyle/>
        <a:p>
          <a:r>
            <a:rPr lang="en-US" dirty="0"/>
            <a:t>Reward Points Feature</a:t>
          </a:r>
        </a:p>
      </dgm:t>
    </dgm:pt>
    <dgm:pt modelId="{A5BEEB61-1811-453E-A48F-516673AD7242}" type="parTrans" cxnId="{2CF91458-6C3D-41B2-A54F-96DF43CD4CD9}">
      <dgm:prSet/>
      <dgm:spPr/>
      <dgm:t>
        <a:bodyPr/>
        <a:lstStyle/>
        <a:p>
          <a:endParaRPr lang="en-US"/>
        </a:p>
      </dgm:t>
    </dgm:pt>
    <dgm:pt modelId="{20DF4118-F127-43F9-867F-FD0A8C52B28F}" type="sibTrans" cxnId="{2CF91458-6C3D-41B2-A54F-96DF43CD4CD9}">
      <dgm:prSet/>
      <dgm:spPr/>
      <dgm:t>
        <a:bodyPr/>
        <a:lstStyle/>
        <a:p>
          <a:endParaRPr lang="en-US"/>
        </a:p>
      </dgm:t>
    </dgm:pt>
    <dgm:pt modelId="{5742F9E9-8771-45A4-A719-6AEA2012D445}">
      <dgm:prSet phldrT="[Text]"/>
      <dgm:spPr/>
      <dgm:t>
        <a:bodyPr/>
        <a:lstStyle/>
        <a:p>
          <a:r>
            <a:rPr lang="en-US" dirty="0"/>
            <a:t>History Transaction Feature</a:t>
          </a:r>
        </a:p>
      </dgm:t>
    </dgm:pt>
    <dgm:pt modelId="{71833B59-0322-4799-A6A9-3E9B49E605F0}" type="parTrans" cxnId="{52A7CD5F-AE83-4F36-B8EF-92E991478AB0}">
      <dgm:prSet/>
      <dgm:spPr/>
      <dgm:t>
        <a:bodyPr/>
        <a:lstStyle/>
        <a:p>
          <a:endParaRPr lang="en-US"/>
        </a:p>
      </dgm:t>
    </dgm:pt>
    <dgm:pt modelId="{11516C59-DED8-4D0F-B08C-6B0E4DF238D6}" type="sibTrans" cxnId="{52A7CD5F-AE83-4F36-B8EF-92E991478AB0}">
      <dgm:prSet/>
      <dgm:spPr/>
      <dgm:t>
        <a:bodyPr/>
        <a:lstStyle/>
        <a:p>
          <a:endParaRPr lang="en-US"/>
        </a:p>
      </dgm:t>
    </dgm:pt>
    <dgm:pt modelId="{DDFA5D47-3B96-42B3-972F-B2340C3916AC}" type="pres">
      <dgm:prSet presAssocID="{12D0457C-46C8-4430-98E4-B4FE9F62C48F}" presName="Name0" presStyleCnt="0">
        <dgm:presLayoutVars>
          <dgm:dir/>
          <dgm:resizeHandles val="exact"/>
        </dgm:presLayoutVars>
      </dgm:prSet>
      <dgm:spPr/>
    </dgm:pt>
    <dgm:pt modelId="{0BCE920D-3C63-4946-B710-0D1D46EEC4DC}" type="pres">
      <dgm:prSet presAssocID="{53E3B3DB-1D6C-4FF5-A09A-2A3CE488DBFD}" presName="node" presStyleLbl="node1" presStyleIdx="0" presStyleCnt="4">
        <dgm:presLayoutVars>
          <dgm:bulletEnabled val="1"/>
        </dgm:presLayoutVars>
      </dgm:prSet>
      <dgm:spPr/>
    </dgm:pt>
    <dgm:pt modelId="{CC769184-4D81-4226-9F40-5C0942E1C9BA}" type="pres">
      <dgm:prSet presAssocID="{960D011D-5B32-4D69-9931-6DD27614B1B7}" presName="sibTrans" presStyleCnt="0"/>
      <dgm:spPr/>
    </dgm:pt>
    <dgm:pt modelId="{EBBADAD4-64F3-4B66-B514-7A6358460EA1}" type="pres">
      <dgm:prSet presAssocID="{FC55924E-F61D-4E52-B59A-A61F6AF4F421}" presName="node" presStyleLbl="node1" presStyleIdx="1" presStyleCnt="4">
        <dgm:presLayoutVars>
          <dgm:bulletEnabled val="1"/>
        </dgm:presLayoutVars>
      </dgm:prSet>
      <dgm:spPr/>
    </dgm:pt>
    <dgm:pt modelId="{73835AAD-C832-4C27-A9CA-8A8567DA6F36}" type="pres">
      <dgm:prSet presAssocID="{02C5BEDD-C0D2-4E04-B58C-7B442FFCE595}" presName="sibTrans" presStyleCnt="0"/>
      <dgm:spPr/>
    </dgm:pt>
    <dgm:pt modelId="{97B9CB5B-473D-465A-9819-5C162D7E420A}" type="pres">
      <dgm:prSet presAssocID="{EB7CB0A5-38F5-46E3-8457-F9125F7BC1D9}" presName="node" presStyleLbl="node1" presStyleIdx="2" presStyleCnt="4">
        <dgm:presLayoutVars>
          <dgm:bulletEnabled val="1"/>
        </dgm:presLayoutVars>
      </dgm:prSet>
      <dgm:spPr/>
    </dgm:pt>
    <dgm:pt modelId="{BC1C4EAE-55B8-47E6-A34F-B083D627D114}" type="pres">
      <dgm:prSet presAssocID="{20DF4118-F127-43F9-867F-FD0A8C52B28F}" presName="sibTrans" presStyleCnt="0"/>
      <dgm:spPr/>
    </dgm:pt>
    <dgm:pt modelId="{41014F6B-D737-498D-8743-74A9E38540F4}" type="pres">
      <dgm:prSet presAssocID="{5742F9E9-8771-45A4-A719-6AEA2012D445}" presName="node" presStyleLbl="node1" presStyleIdx="3" presStyleCnt="4">
        <dgm:presLayoutVars>
          <dgm:bulletEnabled val="1"/>
        </dgm:presLayoutVars>
      </dgm:prSet>
      <dgm:spPr/>
    </dgm:pt>
  </dgm:ptLst>
  <dgm:cxnLst>
    <dgm:cxn modelId="{4EBF0A13-CBD9-4709-A5C0-2848FB7ECDD2}" type="presOf" srcId="{FC55924E-F61D-4E52-B59A-A61F6AF4F421}" destId="{EBBADAD4-64F3-4B66-B514-7A6358460EA1}" srcOrd="0" destOrd="0" presId="urn:microsoft.com/office/officeart/2005/8/layout/hList6"/>
    <dgm:cxn modelId="{52A7CD5F-AE83-4F36-B8EF-92E991478AB0}" srcId="{12D0457C-46C8-4430-98E4-B4FE9F62C48F}" destId="{5742F9E9-8771-45A4-A719-6AEA2012D445}" srcOrd="3" destOrd="0" parTransId="{71833B59-0322-4799-A6A9-3E9B49E605F0}" sibTransId="{11516C59-DED8-4D0F-B08C-6B0E4DF238D6}"/>
    <dgm:cxn modelId="{DC9F9C60-4165-4BBA-84C4-7DDDC25E25EA}" type="presOf" srcId="{EB7CB0A5-38F5-46E3-8457-F9125F7BC1D9}" destId="{97B9CB5B-473D-465A-9819-5C162D7E420A}" srcOrd="0" destOrd="0" presId="urn:microsoft.com/office/officeart/2005/8/layout/hList6"/>
    <dgm:cxn modelId="{B7B3B465-3356-47B4-9B47-CC4C1D5D1434}" type="presOf" srcId="{53E3B3DB-1D6C-4FF5-A09A-2A3CE488DBFD}" destId="{0BCE920D-3C63-4946-B710-0D1D46EEC4DC}" srcOrd="0" destOrd="0" presId="urn:microsoft.com/office/officeart/2005/8/layout/hList6"/>
    <dgm:cxn modelId="{61F27268-991D-4CF2-8516-79632DBD6697}" srcId="{12D0457C-46C8-4430-98E4-B4FE9F62C48F}" destId="{FC55924E-F61D-4E52-B59A-A61F6AF4F421}" srcOrd="1" destOrd="0" parTransId="{0BB4968B-D1AA-4A97-9C50-203179915D88}" sibTransId="{02C5BEDD-C0D2-4E04-B58C-7B442FFCE595}"/>
    <dgm:cxn modelId="{78EDD34F-8D5F-4D9F-A47D-42B738A834F2}" type="presOf" srcId="{5742F9E9-8771-45A4-A719-6AEA2012D445}" destId="{41014F6B-D737-498D-8743-74A9E38540F4}" srcOrd="0" destOrd="0" presId="urn:microsoft.com/office/officeart/2005/8/layout/hList6"/>
    <dgm:cxn modelId="{2CF91458-6C3D-41B2-A54F-96DF43CD4CD9}" srcId="{12D0457C-46C8-4430-98E4-B4FE9F62C48F}" destId="{EB7CB0A5-38F5-46E3-8457-F9125F7BC1D9}" srcOrd="2" destOrd="0" parTransId="{A5BEEB61-1811-453E-A48F-516673AD7242}" sibTransId="{20DF4118-F127-43F9-867F-FD0A8C52B28F}"/>
    <dgm:cxn modelId="{363026B7-6D93-4795-B2FF-1886BBC790AF}" srcId="{12D0457C-46C8-4430-98E4-B4FE9F62C48F}" destId="{53E3B3DB-1D6C-4FF5-A09A-2A3CE488DBFD}" srcOrd="0" destOrd="0" parTransId="{BDDBE17E-17DA-48CD-BB6B-335B2B0D0E10}" sibTransId="{960D011D-5B32-4D69-9931-6DD27614B1B7}"/>
    <dgm:cxn modelId="{BA1B83DD-6501-4E6F-AB64-9E87E61FED2C}" type="presOf" srcId="{12D0457C-46C8-4430-98E4-B4FE9F62C48F}" destId="{DDFA5D47-3B96-42B3-972F-B2340C3916AC}" srcOrd="0" destOrd="0" presId="urn:microsoft.com/office/officeart/2005/8/layout/hList6"/>
    <dgm:cxn modelId="{CEB104B5-7B3B-4C4E-A8DC-809EEFD7552E}" type="presParOf" srcId="{DDFA5D47-3B96-42B3-972F-B2340C3916AC}" destId="{0BCE920D-3C63-4946-B710-0D1D46EEC4DC}" srcOrd="0" destOrd="0" presId="urn:microsoft.com/office/officeart/2005/8/layout/hList6"/>
    <dgm:cxn modelId="{0DAD501B-74B2-4F50-9EC6-BAAD00B064EE}" type="presParOf" srcId="{DDFA5D47-3B96-42B3-972F-B2340C3916AC}" destId="{CC769184-4D81-4226-9F40-5C0942E1C9BA}" srcOrd="1" destOrd="0" presId="urn:microsoft.com/office/officeart/2005/8/layout/hList6"/>
    <dgm:cxn modelId="{11A4850C-E0BE-495B-A559-A320212460EB}" type="presParOf" srcId="{DDFA5D47-3B96-42B3-972F-B2340C3916AC}" destId="{EBBADAD4-64F3-4B66-B514-7A6358460EA1}" srcOrd="2" destOrd="0" presId="urn:microsoft.com/office/officeart/2005/8/layout/hList6"/>
    <dgm:cxn modelId="{D1D45C06-5066-4B82-AFA1-2D8E36CAF657}" type="presParOf" srcId="{DDFA5D47-3B96-42B3-972F-B2340C3916AC}" destId="{73835AAD-C832-4C27-A9CA-8A8567DA6F36}" srcOrd="3" destOrd="0" presId="urn:microsoft.com/office/officeart/2005/8/layout/hList6"/>
    <dgm:cxn modelId="{4B567C96-1C67-4295-ADAE-B4809BB49D28}" type="presParOf" srcId="{DDFA5D47-3B96-42B3-972F-B2340C3916AC}" destId="{97B9CB5B-473D-465A-9819-5C162D7E420A}" srcOrd="4" destOrd="0" presId="urn:microsoft.com/office/officeart/2005/8/layout/hList6"/>
    <dgm:cxn modelId="{5793DA23-7351-43DB-B7B7-6E38302B557F}" type="presParOf" srcId="{DDFA5D47-3B96-42B3-972F-B2340C3916AC}" destId="{BC1C4EAE-55B8-47E6-A34F-B083D627D114}" srcOrd="5" destOrd="0" presId="urn:microsoft.com/office/officeart/2005/8/layout/hList6"/>
    <dgm:cxn modelId="{264CD78E-93EF-4080-B4C1-58728ED822EF}" type="presParOf" srcId="{DDFA5D47-3B96-42B3-972F-B2340C3916AC}" destId="{41014F6B-D737-498D-8743-74A9E38540F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5FFEBB-356A-4C10-9730-138047F697CB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86178F-91EB-4506-AFC2-5BE46765AD76}">
      <dgm:prSet phldrT="[Text]"/>
      <dgm:spPr/>
      <dgm:t>
        <a:bodyPr/>
        <a:lstStyle/>
        <a:p>
          <a:r>
            <a:rPr lang="en-US" dirty="0"/>
            <a:t>Registration</a:t>
          </a:r>
        </a:p>
      </dgm:t>
    </dgm:pt>
    <dgm:pt modelId="{29B22351-C1C3-462D-AD89-EBBD2092666F}" type="parTrans" cxnId="{66EDA0E7-CCA3-46E0-946E-D9C1F72850BD}">
      <dgm:prSet/>
      <dgm:spPr/>
      <dgm:t>
        <a:bodyPr/>
        <a:lstStyle/>
        <a:p>
          <a:endParaRPr lang="en-US"/>
        </a:p>
      </dgm:t>
    </dgm:pt>
    <dgm:pt modelId="{1C1639CC-9B9E-45C7-BE55-4EA253439D9C}" type="sibTrans" cxnId="{66EDA0E7-CCA3-46E0-946E-D9C1F72850BD}">
      <dgm:prSet/>
      <dgm:spPr/>
      <dgm:t>
        <a:bodyPr/>
        <a:lstStyle/>
        <a:p>
          <a:endParaRPr lang="en-US"/>
        </a:p>
      </dgm:t>
    </dgm:pt>
    <dgm:pt modelId="{F7D00430-CBEF-40E0-A38A-472874A8808C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74F9A21D-0750-4CEF-8774-523FD9520CD5}" type="parTrans" cxnId="{1FF3973F-4C52-4AF7-87C2-6D789AAAC8AF}">
      <dgm:prSet/>
      <dgm:spPr/>
      <dgm:t>
        <a:bodyPr/>
        <a:lstStyle/>
        <a:p>
          <a:endParaRPr lang="en-US"/>
        </a:p>
      </dgm:t>
    </dgm:pt>
    <dgm:pt modelId="{9AE445F2-EAC3-48AD-8C5C-7531715D0573}" type="sibTrans" cxnId="{1FF3973F-4C52-4AF7-87C2-6D789AAAC8AF}">
      <dgm:prSet/>
      <dgm:spPr/>
      <dgm:t>
        <a:bodyPr/>
        <a:lstStyle/>
        <a:p>
          <a:endParaRPr lang="en-US"/>
        </a:p>
      </dgm:t>
    </dgm:pt>
    <dgm:pt modelId="{916B1716-F2FD-4A6C-9A5C-09D5A6E67008}" type="pres">
      <dgm:prSet presAssocID="{C75FFEBB-356A-4C10-9730-138047F697CB}" presName="list" presStyleCnt="0">
        <dgm:presLayoutVars>
          <dgm:dir/>
          <dgm:animLvl val="lvl"/>
        </dgm:presLayoutVars>
      </dgm:prSet>
      <dgm:spPr/>
    </dgm:pt>
    <dgm:pt modelId="{5CA52C88-3F6E-46C2-A159-503E5A7CC63D}" type="pres">
      <dgm:prSet presAssocID="{EA86178F-91EB-4506-AFC2-5BE46765AD76}" presName="posSpace" presStyleCnt="0"/>
      <dgm:spPr/>
    </dgm:pt>
    <dgm:pt modelId="{8C4110F1-A53E-47A6-972C-66746BBD7782}" type="pres">
      <dgm:prSet presAssocID="{EA86178F-91EB-4506-AFC2-5BE46765AD76}" presName="vertFlow" presStyleCnt="0"/>
      <dgm:spPr/>
    </dgm:pt>
    <dgm:pt modelId="{C2667055-4D53-4EE4-AFBA-87DC418E94C3}" type="pres">
      <dgm:prSet presAssocID="{EA86178F-91EB-4506-AFC2-5BE46765AD76}" presName="topSpace" presStyleCnt="0"/>
      <dgm:spPr/>
    </dgm:pt>
    <dgm:pt modelId="{C61E3E24-B218-486A-BFFF-0E0E7DCED51C}" type="pres">
      <dgm:prSet presAssocID="{EA86178F-91EB-4506-AFC2-5BE46765AD76}" presName="firstComp" presStyleCnt="0"/>
      <dgm:spPr/>
    </dgm:pt>
    <dgm:pt modelId="{ACF4EDDD-BE90-4815-885E-87D576812C39}" type="pres">
      <dgm:prSet presAssocID="{EA86178F-91EB-4506-AFC2-5BE46765AD76}" presName="firstChild" presStyleLbl="bgAccFollowNode1" presStyleIdx="0" presStyleCnt="2"/>
      <dgm:spPr/>
    </dgm:pt>
    <dgm:pt modelId="{634A4613-A686-4CD5-960E-161B065F15B2}" type="pres">
      <dgm:prSet presAssocID="{EA86178F-91EB-4506-AFC2-5BE46765AD76}" presName="firstChildTx" presStyleLbl="bgAccFollowNode1" presStyleIdx="0" presStyleCnt="2">
        <dgm:presLayoutVars>
          <dgm:bulletEnabled val="1"/>
        </dgm:presLayoutVars>
      </dgm:prSet>
      <dgm:spPr/>
    </dgm:pt>
    <dgm:pt modelId="{E28CA8DC-4239-4E66-8536-829352D45BA1}" type="pres">
      <dgm:prSet presAssocID="{EA86178F-91EB-4506-AFC2-5BE46765AD76}" presName="negSpace" presStyleCnt="0"/>
      <dgm:spPr/>
    </dgm:pt>
    <dgm:pt modelId="{24C9DC89-BA16-4CC8-A996-4FE8928D0CE5}" type="pres">
      <dgm:prSet presAssocID="{EA86178F-91EB-4506-AFC2-5BE46765AD76}" presName="circle" presStyleLbl="node1" presStyleIdx="0" presStyleCnt="2" custLinFactNeighborX="-13734" custLinFactNeighborY="-17525"/>
      <dgm:spPr/>
    </dgm:pt>
    <dgm:pt modelId="{1F4C4A28-44BD-4E0B-8460-08550385EA09}" type="pres">
      <dgm:prSet presAssocID="{1C1639CC-9B9E-45C7-BE55-4EA253439D9C}" presName="transSpace" presStyleCnt="0"/>
      <dgm:spPr/>
    </dgm:pt>
    <dgm:pt modelId="{9B49CFC1-E2CA-418E-8F1B-9A43F867FD52}" type="pres">
      <dgm:prSet presAssocID="{F7D00430-CBEF-40E0-A38A-472874A8808C}" presName="posSpace" presStyleCnt="0"/>
      <dgm:spPr/>
    </dgm:pt>
    <dgm:pt modelId="{84175BFB-DFD1-4945-8418-D79E9B1C0964}" type="pres">
      <dgm:prSet presAssocID="{F7D00430-CBEF-40E0-A38A-472874A8808C}" presName="vertFlow" presStyleCnt="0"/>
      <dgm:spPr/>
    </dgm:pt>
    <dgm:pt modelId="{B80B13AD-9DA9-4BC8-8A8B-F5E9F9F12C3B}" type="pres">
      <dgm:prSet presAssocID="{F7D00430-CBEF-40E0-A38A-472874A8808C}" presName="topSpace" presStyleCnt="0"/>
      <dgm:spPr/>
    </dgm:pt>
    <dgm:pt modelId="{485422BF-69FD-4415-9B10-05920BAE125C}" type="pres">
      <dgm:prSet presAssocID="{F7D00430-CBEF-40E0-A38A-472874A8808C}" presName="firstComp" presStyleCnt="0"/>
      <dgm:spPr/>
    </dgm:pt>
    <dgm:pt modelId="{61F8D02D-E895-4EEC-9F4E-6361FBC2F040}" type="pres">
      <dgm:prSet presAssocID="{F7D00430-CBEF-40E0-A38A-472874A8808C}" presName="firstChild" presStyleLbl="bgAccFollowNode1" presStyleIdx="1" presStyleCnt="2" custLinFactNeighborX="32369" custLinFactNeighborY="-2054"/>
      <dgm:spPr/>
    </dgm:pt>
    <dgm:pt modelId="{0D717754-8EE3-4449-B696-6F2B08304626}" type="pres">
      <dgm:prSet presAssocID="{F7D00430-CBEF-40E0-A38A-472874A8808C}" presName="firstChildTx" presStyleLbl="bgAccFollowNode1" presStyleIdx="1" presStyleCnt="2">
        <dgm:presLayoutVars>
          <dgm:bulletEnabled val="1"/>
        </dgm:presLayoutVars>
      </dgm:prSet>
      <dgm:spPr/>
    </dgm:pt>
    <dgm:pt modelId="{C8E2A602-5276-4AC3-89AC-306FA9EAF7DB}" type="pres">
      <dgm:prSet presAssocID="{F7D00430-CBEF-40E0-A38A-472874A8808C}" presName="negSpace" presStyleCnt="0"/>
      <dgm:spPr/>
    </dgm:pt>
    <dgm:pt modelId="{EFF7B178-4360-4490-B448-C691F0F125F0}" type="pres">
      <dgm:prSet presAssocID="{F7D00430-CBEF-40E0-A38A-472874A8808C}" presName="circle" presStyleLbl="node1" presStyleIdx="1" presStyleCnt="2" custLinFactNeighborX="13228" custLinFactNeighborY="-32551"/>
      <dgm:spPr/>
    </dgm:pt>
  </dgm:ptLst>
  <dgm:cxnLst>
    <dgm:cxn modelId="{4BA0AA0D-FE54-4396-846B-C110AAE37147}" type="presOf" srcId="{C75FFEBB-356A-4C10-9730-138047F697CB}" destId="{916B1716-F2FD-4A6C-9A5C-09D5A6E67008}" srcOrd="0" destOrd="0" presId="urn:microsoft.com/office/officeart/2005/8/layout/hList9"/>
    <dgm:cxn modelId="{9B14E510-A48A-4F2D-B4AB-AF065FDCB19B}" type="presOf" srcId="{F7D00430-CBEF-40E0-A38A-472874A8808C}" destId="{EFF7B178-4360-4490-B448-C691F0F125F0}" srcOrd="0" destOrd="0" presId="urn:microsoft.com/office/officeart/2005/8/layout/hList9"/>
    <dgm:cxn modelId="{1FF3973F-4C52-4AF7-87C2-6D789AAAC8AF}" srcId="{C75FFEBB-356A-4C10-9730-138047F697CB}" destId="{F7D00430-CBEF-40E0-A38A-472874A8808C}" srcOrd="1" destOrd="0" parTransId="{74F9A21D-0750-4CEF-8774-523FD9520CD5}" sibTransId="{9AE445F2-EAC3-48AD-8C5C-7531715D0573}"/>
    <dgm:cxn modelId="{762FE3C9-9C80-47CA-92FB-201901C567F4}" type="presOf" srcId="{EA86178F-91EB-4506-AFC2-5BE46765AD76}" destId="{24C9DC89-BA16-4CC8-A996-4FE8928D0CE5}" srcOrd="0" destOrd="0" presId="urn:microsoft.com/office/officeart/2005/8/layout/hList9"/>
    <dgm:cxn modelId="{66EDA0E7-CCA3-46E0-946E-D9C1F72850BD}" srcId="{C75FFEBB-356A-4C10-9730-138047F697CB}" destId="{EA86178F-91EB-4506-AFC2-5BE46765AD76}" srcOrd="0" destOrd="0" parTransId="{29B22351-C1C3-462D-AD89-EBBD2092666F}" sibTransId="{1C1639CC-9B9E-45C7-BE55-4EA253439D9C}"/>
    <dgm:cxn modelId="{C260465A-6A0A-4AF9-AD34-B9026FBC8E49}" type="presParOf" srcId="{916B1716-F2FD-4A6C-9A5C-09D5A6E67008}" destId="{5CA52C88-3F6E-46C2-A159-503E5A7CC63D}" srcOrd="0" destOrd="0" presId="urn:microsoft.com/office/officeart/2005/8/layout/hList9"/>
    <dgm:cxn modelId="{D1546EAC-17BA-46EE-8CD4-A801576B9A0D}" type="presParOf" srcId="{916B1716-F2FD-4A6C-9A5C-09D5A6E67008}" destId="{8C4110F1-A53E-47A6-972C-66746BBD7782}" srcOrd="1" destOrd="0" presId="urn:microsoft.com/office/officeart/2005/8/layout/hList9"/>
    <dgm:cxn modelId="{77954CBE-45B0-47FD-B006-0ADFE0A08C2B}" type="presParOf" srcId="{8C4110F1-A53E-47A6-972C-66746BBD7782}" destId="{C2667055-4D53-4EE4-AFBA-87DC418E94C3}" srcOrd="0" destOrd="0" presId="urn:microsoft.com/office/officeart/2005/8/layout/hList9"/>
    <dgm:cxn modelId="{9CA65E76-1AE7-4615-B425-3F118FCF8BC8}" type="presParOf" srcId="{8C4110F1-A53E-47A6-972C-66746BBD7782}" destId="{C61E3E24-B218-486A-BFFF-0E0E7DCED51C}" srcOrd="1" destOrd="0" presId="urn:microsoft.com/office/officeart/2005/8/layout/hList9"/>
    <dgm:cxn modelId="{B0462747-1CF8-4B4A-AF1E-CFA4339683A3}" type="presParOf" srcId="{C61E3E24-B218-486A-BFFF-0E0E7DCED51C}" destId="{ACF4EDDD-BE90-4815-885E-87D576812C39}" srcOrd="0" destOrd="0" presId="urn:microsoft.com/office/officeart/2005/8/layout/hList9"/>
    <dgm:cxn modelId="{8E17FAEB-FCC6-4FF5-A4EF-A5F42452802E}" type="presParOf" srcId="{C61E3E24-B218-486A-BFFF-0E0E7DCED51C}" destId="{634A4613-A686-4CD5-960E-161B065F15B2}" srcOrd="1" destOrd="0" presId="urn:microsoft.com/office/officeart/2005/8/layout/hList9"/>
    <dgm:cxn modelId="{2BFA159E-F900-48E4-811F-31DEA9E63004}" type="presParOf" srcId="{916B1716-F2FD-4A6C-9A5C-09D5A6E67008}" destId="{E28CA8DC-4239-4E66-8536-829352D45BA1}" srcOrd="2" destOrd="0" presId="urn:microsoft.com/office/officeart/2005/8/layout/hList9"/>
    <dgm:cxn modelId="{20CF4CBE-90CD-4ECE-95B1-33036C517B6A}" type="presParOf" srcId="{916B1716-F2FD-4A6C-9A5C-09D5A6E67008}" destId="{24C9DC89-BA16-4CC8-A996-4FE8928D0CE5}" srcOrd="3" destOrd="0" presId="urn:microsoft.com/office/officeart/2005/8/layout/hList9"/>
    <dgm:cxn modelId="{E973D816-191F-4901-BBD4-35C0652BDEB3}" type="presParOf" srcId="{916B1716-F2FD-4A6C-9A5C-09D5A6E67008}" destId="{1F4C4A28-44BD-4E0B-8460-08550385EA09}" srcOrd="4" destOrd="0" presId="urn:microsoft.com/office/officeart/2005/8/layout/hList9"/>
    <dgm:cxn modelId="{C6B2120C-A26D-4A31-9D28-1247F9952E40}" type="presParOf" srcId="{916B1716-F2FD-4A6C-9A5C-09D5A6E67008}" destId="{9B49CFC1-E2CA-418E-8F1B-9A43F867FD52}" srcOrd="5" destOrd="0" presId="urn:microsoft.com/office/officeart/2005/8/layout/hList9"/>
    <dgm:cxn modelId="{E54DA464-AC25-43AF-AEA9-DED68CFAAC66}" type="presParOf" srcId="{916B1716-F2FD-4A6C-9A5C-09D5A6E67008}" destId="{84175BFB-DFD1-4945-8418-D79E9B1C0964}" srcOrd="6" destOrd="0" presId="urn:microsoft.com/office/officeart/2005/8/layout/hList9"/>
    <dgm:cxn modelId="{55E47194-F62C-40F9-86A6-CCE13B8398A1}" type="presParOf" srcId="{84175BFB-DFD1-4945-8418-D79E9B1C0964}" destId="{B80B13AD-9DA9-4BC8-8A8B-F5E9F9F12C3B}" srcOrd="0" destOrd="0" presId="urn:microsoft.com/office/officeart/2005/8/layout/hList9"/>
    <dgm:cxn modelId="{6CFC1F1E-973C-4E73-AEE1-AD6EAEFF4CC2}" type="presParOf" srcId="{84175BFB-DFD1-4945-8418-D79E9B1C0964}" destId="{485422BF-69FD-4415-9B10-05920BAE125C}" srcOrd="1" destOrd="0" presId="urn:microsoft.com/office/officeart/2005/8/layout/hList9"/>
    <dgm:cxn modelId="{E428C530-C974-417C-864C-27162E0EF2D7}" type="presParOf" srcId="{485422BF-69FD-4415-9B10-05920BAE125C}" destId="{61F8D02D-E895-4EEC-9F4E-6361FBC2F040}" srcOrd="0" destOrd="0" presId="urn:microsoft.com/office/officeart/2005/8/layout/hList9"/>
    <dgm:cxn modelId="{91E8EE6B-92D4-4078-B1B9-2689BC31147C}" type="presParOf" srcId="{485422BF-69FD-4415-9B10-05920BAE125C}" destId="{0D717754-8EE3-4449-B696-6F2B08304626}" srcOrd="1" destOrd="0" presId="urn:microsoft.com/office/officeart/2005/8/layout/hList9"/>
    <dgm:cxn modelId="{04DE97B0-EC61-48EF-817D-3C11531339D2}" type="presParOf" srcId="{916B1716-F2FD-4A6C-9A5C-09D5A6E67008}" destId="{C8E2A602-5276-4AC3-89AC-306FA9EAF7DB}" srcOrd="7" destOrd="0" presId="urn:microsoft.com/office/officeart/2005/8/layout/hList9"/>
    <dgm:cxn modelId="{6168AB2F-2727-42E2-94F1-8CE510E62AAA}" type="presParOf" srcId="{916B1716-F2FD-4A6C-9A5C-09D5A6E67008}" destId="{EFF7B178-4360-4490-B448-C691F0F125F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AEC41F-982C-42A9-9F89-3BFAC16802C7}" type="doc">
      <dgm:prSet loTypeId="urn:microsoft.com/office/officeart/2005/8/layout/p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53E463-DA97-48D4-8ABF-612AF4D55314}">
      <dgm:prSet phldrT="[Text]"/>
      <dgm:spPr/>
      <dgm:t>
        <a:bodyPr/>
        <a:lstStyle/>
        <a:p>
          <a:r>
            <a:rPr lang="en-US" dirty="0"/>
            <a:t>Upload/download</a:t>
          </a:r>
        </a:p>
      </dgm:t>
    </dgm:pt>
    <dgm:pt modelId="{DBF5A28D-4203-46EA-9A67-2F0103762970}" type="parTrans" cxnId="{B8A83A6A-071A-4C4F-81FE-C32A713A4BAA}">
      <dgm:prSet/>
      <dgm:spPr/>
      <dgm:t>
        <a:bodyPr/>
        <a:lstStyle/>
        <a:p>
          <a:endParaRPr lang="en-US"/>
        </a:p>
      </dgm:t>
    </dgm:pt>
    <dgm:pt modelId="{D3079B5D-A5EE-4705-A79D-BF7801A2566D}" type="sibTrans" cxnId="{B8A83A6A-071A-4C4F-81FE-C32A713A4BAA}">
      <dgm:prSet/>
      <dgm:spPr/>
      <dgm:t>
        <a:bodyPr/>
        <a:lstStyle/>
        <a:p>
          <a:endParaRPr lang="en-US"/>
        </a:p>
      </dgm:t>
    </dgm:pt>
    <dgm:pt modelId="{62610ED7-1506-4855-B6B5-8637D145BD98}">
      <dgm:prSet phldrT="[Text]"/>
      <dgm:spPr/>
      <dgm:t>
        <a:bodyPr/>
        <a:lstStyle/>
        <a:p>
          <a:r>
            <a:rPr lang="en-US" dirty="0"/>
            <a:t>Edit profile</a:t>
          </a:r>
        </a:p>
      </dgm:t>
    </dgm:pt>
    <dgm:pt modelId="{33A41BDE-8B8B-466F-9A80-C44F38A79EAF}" type="parTrans" cxnId="{D4C859C1-E2C8-4C9D-84F2-CCE481181EB7}">
      <dgm:prSet/>
      <dgm:spPr/>
      <dgm:t>
        <a:bodyPr/>
        <a:lstStyle/>
        <a:p>
          <a:endParaRPr lang="en-US"/>
        </a:p>
      </dgm:t>
    </dgm:pt>
    <dgm:pt modelId="{5F716EC5-15CD-4CB0-B380-1DA325590F6C}" type="sibTrans" cxnId="{D4C859C1-E2C8-4C9D-84F2-CCE481181EB7}">
      <dgm:prSet/>
      <dgm:spPr/>
      <dgm:t>
        <a:bodyPr/>
        <a:lstStyle/>
        <a:p>
          <a:endParaRPr lang="en-US"/>
        </a:p>
      </dgm:t>
    </dgm:pt>
    <dgm:pt modelId="{3D63C4D0-3563-49D6-9C53-0EF0485F1EF0}">
      <dgm:prSet phldrT="[Text]"/>
      <dgm:spPr/>
      <dgm:t>
        <a:bodyPr/>
        <a:lstStyle/>
        <a:p>
          <a:r>
            <a:rPr lang="en-US" dirty="0"/>
            <a:t>Edit bank account </a:t>
          </a:r>
        </a:p>
      </dgm:t>
    </dgm:pt>
    <dgm:pt modelId="{64A044E8-0A26-4D26-B4C2-79B7199B3027}" type="parTrans" cxnId="{59E08830-60AB-412D-8117-C3922717B4A7}">
      <dgm:prSet/>
      <dgm:spPr/>
      <dgm:t>
        <a:bodyPr/>
        <a:lstStyle/>
        <a:p>
          <a:endParaRPr lang="en-US"/>
        </a:p>
      </dgm:t>
    </dgm:pt>
    <dgm:pt modelId="{3255A94B-EE08-487F-B257-BDACED7CC3C9}" type="sibTrans" cxnId="{59E08830-60AB-412D-8117-C3922717B4A7}">
      <dgm:prSet/>
      <dgm:spPr/>
      <dgm:t>
        <a:bodyPr/>
        <a:lstStyle/>
        <a:p>
          <a:endParaRPr lang="en-US"/>
        </a:p>
      </dgm:t>
    </dgm:pt>
    <dgm:pt modelId="{9B0D3FC0-9DB4-4521-B8E4-38B465F6B2B4}">
      <dgm:prSet phldrT="[Text]"/>
      <dgm:spPr/>
      <dgm:t>
        <a:bodyPr/>
        <a:lstStyle/>
        <a:p>
          <a:r>
            <a:rPr lang="en-US" dirty="0"/>
            <a:t>Edit card account</a:t>
          </a:r>
        </a:p>
      </dgm:t>
    </dgm:pt>
    <dgm:pt modelId="{BFA8CD34-FC1F-4388-B237-0B74A9C75AC0}" type="parTrans" cxnId="{7233382D-507B-4EA4-BEE7-B69F4A17FFAE}">
      <dgm:prSet/>
      <dgm:spPr/>
      <dgm:t>
        <a:bodyPr/>
        <a:lstStyle/>
        <a:p>
          <a:endParaRPr lang="en-US"/>
        </a:p>
      </dgm:t>
    </dgm:pt>
    <dgm:pt modelId="{97C2CA16-6A2A-4474-98EB-3EA101424954}" type="sibTrans" cxnId="{7233382D-507B-4EA4-BEE7-B69F4A17FFAE}">
      <dgm:prSet/>
      <dgm:spPr/>
      <dgm:t>
        <a:bodyPr/>
        <a:lstStyle/>
        <a:p>
          <a:endParaRPr lang="en-US"/>
        </a:p>
      </dgm:t>
    </dgm:pt>
    <dgm:pt modelId="{2D9D7194-5F51-4302-BC79-EB2DD505B75D}" type="pres">
      <dgm:prSet presAssocID="{33AEC41F-982C-42A9-9F89-3BFAC16802C7}" presName="Name0" presStyleCnt="0">
        <dgm:presLayoutVars>
          <dgm:dir/>
          <dgm:resizeHandles val="exact"/>
        </dgm:presLayoutVars>
      </dgm:prSet>
      <dgm:spPr/>
    </dgm:pt>
    <dgm:pt modelId="{C3F4B884-7A8C-4025-9152-4DA7C0D68F34}" type="pres">
      <dgm:prSet presAssocID="{9653E463-DA97-48D4-8ABF-612AF4D55314}" presName="compNode" presStyleCnt="0"/>
      <dgm:spPr/>
    </dgm:pt>
    <dgm:pt modelId="{052353D1-26D8-40FE-85DE-3478680072B7}" type="pres">
      <dgm:prSet presAssocID="{9653E463-DA97-48D4-8ABF-612AF4D55314}" presName="pictRect" presStyleLbl="node1" presStyleIdx="0" presStyleCnt="4"/>
      <dgm:spPr/>
    </dgm:pt>
    <dgm:pt modelId="{CD0A159F-4A76-404A-9B44-5289F9540E08}" type="pres">
      <dgm:prSet presAssocID="{9653E463-DA97-48D4-8ABF-612AF4D55314}" presName="textRect" presStyleLbl="revTx" presStyleIdx="0" presStyleCnt="4">
        <dgm:presLayoutVars>
          <dgm:bulletEnabled val="1"/>
        </dgm:presLayoutVars>
      </dgm:prSet>
      <dgm:spPr/>
    </dgm:pt>
    <dgm:pt modelId="{8F9C93C3-08AD-4CA3-916A-C6BDBD554682}" type="pres">
      <dgm:prSet presAssocID="{D3079B5D-A5EE-4705-A79D-BF7801A2566D}" presName="sibTrans" presStyleLbl="sibTrans2D1" presStyleIdx="0" presStyleCnt="0"/>
      <dgm:spPr/>
    </dgm:pt>
    <dgm:pt modelId="{CBF168BB-7E0A-403C-9D89-2163D2B9AC64}" type="pres">
      <dgm:prSet presAssocID="{62610ED7-1506-4855-B6B5-8637D145BD98}" presName="compNode" presStyleCnt="0"/>
      <dgm:spPr/>
    </dgm:pt>
    <dgm:pt modelId="{BBE60E47-35BF-4EFB-B774-41AA7AECC868}" type="pres">
      <dgm:prSet presAssocID="{62610ED7-1506-4855-B6B5-8637D145BD98}" presName="pictRect" presStyleLbl="node1" presStyleIdx="1" presStyleCnt="4"/>
      <dgm:spPr/>
    </dgm:pt>
    <dgm:pt modelId="{433076B2-97BC-4AF5-85E2-53CBB1560ABE}" type="pres">
      <dgm:prSet presAssocID="{62610ED7-1506-4855-B6B5-8637D145BD98}" presName="textRect" presStyleLbl="revTx" presStyleIdx="1" presStyleCnt="4">
        <dgm:presLayoutVars>
          <dgm:bulletEnabled val="1"/>
        </dgm:presLayoutVars>
      </dgm:prSet>
      <dgm:spPr/>
    </dgm:pt>
    <dgm:pt modelId="{34733D4C-0A99-424A-923C-C055726D7F0F}" type="pres">
      <dgm:prSet presAssocID="{5F716EC5-15CD-4CB0-B380-1DA325590F6C}" presName="sibTrans" presStyleLbl="sibTrans2D1" presStyleIdx="0" presStyleCnt="0"/>
      <dgm:spPr/>
    </dgm:pt>
    <dgm:pt modelId="{E5AD8CC7-98FA-4CF9-89C2-6C1EE44F08EF}" type="pres">
      <dgm:prSet presAssocID="{3D63C4D0-3563-49D6-9C53-0EF0485F1EF0}" presName="compNode" presStyleCnt="0"/>
      <dgm:spPr/>
    </dgm:pt>
    <dgm:pt modelId="{83061999-3D3A-41E2-8826-F55D813681A2}" type="pres">
      <dgm:prSet presAssocID="{3D63C4D0-3563-49D6-9C53-0EF0485F1EF0}" presName="pictRect" presStyleLbl="node1" presStyleIdx="2" presStyleCnt="4"/>
      <dgm:spPr/>
    </dgm:pt>
    <dgm:pt modelId="{9E73111D-6E74-436F-92C0-312B980ECF03}" type="pres">
      <dgm:prSet presAssocID="{3D63C4D0-3563-49D6-9C53-0EF0485F1EF0}" presName="textRect" presStyleLbl="revTx" presStyleIdx="2" presStyleCnt="4">
        <dgm:presLayoutVars>
          <dgm:bulletEnabled val="1"/>
        </dgm:presLayoutVars>
      </dgm:prSet>
      <dgm:spPr/>
    </dgm:pt>
    <dgm:pt modelId="{BA66B643-C445-4F0B-B388-7ECA3E459CCB}" type="pres">
      <dgm:prSet presAssocID="{3255A94B-EE08-487F-B257-BDACED7CC3C9}" presName="sibTrans" presStyleLbl="sibTrans2D1" presStyleIdx="0" presStyleCnt="0"/>
      <dgm:spPr/>
    </dgm:pt>
    <dgm:pt modelId="{9181F4BF-17A2-41A2-A924-C37374FEC4E6}" type="pres">
      <dgm:prSet presAssocID="{9B0D3FC0-9DB4-4521-B8E4-38B465F6B2B4}" presName="compNode" presStyleCnt="0"/>
      <dgm:spPr/>
    </dgm:pt>
    <dgm:pt modelId="{6F777E52-BD36-4F3C-8891-A6AC75CEAF69}" type="pres">
      <dgm:prSet presAssocID="{9B0D3FC0-9DB4-4521-B8E4-38B465F6B2B4}" presName="pictRect" presStyleLbl="node1" presStyleIdx="3" presStyleCnt="4"/>
      <dgm:spPr/>
    </dgm:pt>
    <dgm:pt modelId="{801A823E-80EA-4C19-BF25-69ED5F16A2BE}" type="pres">
      <dgm:prSet presAssocID="{9B0D3FC0-9DB4-4521-B8E4-38B465F6B2B4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7233382D-507B-4EA4-BEE7-B69F4A17FFAE}" srcId="{33AEC41F-982C-42A9-9F89-3BFAC16802C7}" destId="{9B0D3FC0-9DB4-4521-B8E4-38B465F6B2B4}" srcOrd="3" destOrd="0" parTransId="{BFA8CD34-FC1F-4388-B237-0B74A9C75AC0}" sibTransId="{97C2CA16-6A2A-4474-98EB-3EA101424954}"/>
    <dgm:cxn modelId="{59E08830-60AB-412D-8117-C3922717B4A7}" srcId="{33AEC41F-982C-42A9-9F89-3BFAC16802C7}" destId="{3D63C4D0-3563-49D6-9C53-0EF0485F1EF0}" srcOrd="2" destOrd="0" parTransId="{64A044E8-0A26-4D26-B4C2-79B7199B3027}" sibTransId="{3255A94B-EE08-487F-B257-BDACED7CC3C9}"/>
    <dgm:cxn modelId="{33CCEC35-165F-4CC9-A044-F7A46D2C8650}" type="presOf" srcId="{3255A94B-EE08-487F-B257-BDACED7CC3C9}" destId="{BA66B643-C445-4F0B-B388-7ECA3E459CCB}" srcOrd="0" destOrd="0" presId="urn:microsoft.com/office/officeart/2005/8/layout/pList1"/>
    <dgm:cxn modelId="{FB4DF15C-AC0C-43E2-9CEE-11AC40199D71}" type="presOf" srcId="{9653E463-DA97-48D4-8ABF-612AF4D55314}" destId="{CD0A159F-4A76-404A-9B44-5289F9540E08}" srcOrd="0" destOrd="0" presId="urn:microsoft.com/office/officeart/2005/8/layout/pList1"/>
    <dgm:cxn modelId="{22C6A463-A11D-4464-93A4-B351CE845FCD}" type="presOf" srcId="{5F716EC5-15CD-4CB0-B380-1DA325590F6C}" destId="{34733D4C-0A99-424A-923C-C055726D7F0F}" srcOrd="0" destOrd="0" presId="urn:microsoft.com/office/officeart/2005/8/layout/pList1"/>
    <dgm:cxn modelId="{B1578666-DE6D-445E-BF7A-B49E53220A36}" type="presOf" srcId="{D3079B5D-A5EE-4705-A79D-BF7801A2566D}" destId="{8F9C93C3-08AD-4CA3-916A-C6BDBD554682}" srcOrd="0" destOrd="0" presId="urn:microsoft.com/office/officeart/2005/8/layout/pList1"/>
    <dgm:cxn modelId="{B8A83A6A-071A-4C4F-81FE-C32A713A4BAA}" srcId="{33AEC41F-982C-42A9-9F89-3BFAC16802C7}" destId="{9653E463-DA97-48D4-8ABF-612AF4D55314}" srcOrd="0" destOrd="0" parTransId="{DBF5A28D-4203-46EA-9A67-2F0103762970}" sibTransId="{D3079B5D-A5EE-4705-A79D-BF7801A2566D}"/>
    <dgm:cxn modelId="{7C2A9E71-7394-45B6-B86C-61C757D8C45D}" type="presOf" srcId="{62610ED7-1506-4855-B6B5-8637D145BD98}" destId="{433076B2-97BC-4AF5-85E2-53CBB1560ABE}" srcOrd="0" destOrd="0" presId="urn:microsoft.com/office/officeart/2005/8/layout/pList1"/>
    <dgm:cxn modelId="{868B1DA5-89AC-4F25-BFF7-69C89046CE94}" type="presOf" srcId="{9B0D3FC0-9DB4-4521-B8E4-38B465F6B2B4}" destId="{801A823E-80EA-4C19-BF25-69ED5F16A2BE}" srcOrd="0" destOrd="0" presId="urn:microsoft.com/office/officeart/2005/8/layout/pList1"/>
    <dgm:cxn modelId="{D4C859C1-E2C8-4C9D-84F2-CCE481181EB7}" srcId="{33AEC41F-982C-42A9-9F89-3BFAC16802C7}" destId="{62610ED7-1506-4855-B6B5-8637D145BD98}" srcOrd="1" destOrd="0" parTransId="{33A41BDE-8B8B-466F-9A80-C44F38A79EAF}" sibTransId="{5F716EC5-15CD-4CB0-B380-1DA325590F6C}"/>
    <dgm:cxn modelId="{90A412D4-CEF7-4B44-8DDD-876E0DEF8197}" type="presOf" srcId="{3D63C4D0-3563-49D6-9C53-0EF0485F1EF0}" destId="{9E73111D-6E74-436F-92C0-312B980ECF03}" srcOrd="0" destOrd="0" presId="urn:microsoft.com/office/officeart/2005/8/layout/pList1"/>
    <dgm:cxn modelId="{A637E5D7-C151-4BF5-A93B-F10685753441}" type="presOf" srcId="{33AEC41F-982C-42A9-9F89-3BFAC16802C7}" destId="{2D9D7194-5F51-4302-BC79-EB2DD505B75D}" srcOrd="0" destOrd="0" presId="urn:microsoft.com/office/officeart/2005/8/layout/pList1"/>
    <dgm:cxn modelId="{1510AB46-8C35-4A31-ADB3-812B6DB870CC}" type="presParOf" srcId="{2D9D7194-5F51-4302-BC79-EB2DD505B75D}" destId="{C3F4B884-7A8C-4025-9152-4DA7C0D68F34}" srcOrd="0" destOrd="0" presId="urn:microsoft.com/office/officeart/2005/8/layout/pList1"/>
    <dgm:cxn modelId="{A10F675B-7367-41B5-9735-8A87D0EFB742}" type="presParOf" srcId="{C3F4B884-7A8C-4025-9152-4DA7C0D68F34}" destId="{052353D1-26D8-40FE-85DE-3478680072B7}" srcOrd="0" destOrd="0" presId="urn:microsoft.com/office/officeart/2005/8/layout/pList1"/>
    <dgm:cxn modelId="{318058AB-D390-4166-8E14-E1847997256F}" type="presParOf" srcId="{C3F4B884-7A8C-4025-9152-4DA7C0D68F34}" destId="{CD0A159F-4A76-404A-9B44-5289F9540E08}" srcOrd="1" destOrd="0" presId="urn:microsoft.com/office/officeart/2005/8/layout/pList1"/>
    <dgm:cxn modelId="{A8F3D202-34C8-43D9-82AC-2FF536C2601D}" type="presParOf" srcId="{2D9D7194-5F51-4302-BC79-EB2DD505B75D}" destId="{8F9C93C3-08AD-4CA3-916A-C6BDBD554682}" srcOrd="1" destOrd="0" presId="urn:microsoft.com/office/officeart/2005/8/layout/pList1"/>
    <dgm:cxn modelId="{B6ABBFB2-6A96-4469-A62A-5C5B27105EDE}" type="presParOf" srcId="{2D9D7194-5F51-4302-BC79-EB2DD505B75D}" destId="{CBF168BB-7E0A-403C-9D89-2163D2B9AC64}" srcOrd="2" destOrd="0" presId="urn:microsoft.com/office/officeart/2005/8/layout/pList1"/>
    <dgm:cxn modelId="{C93E5446-AB2A-4FA1-A52D-22622DE0D02C}" type="presParOf" srcId="{CBF168BB-7E0A-403C-9D89-2163D2B9AC64}" destId="{BBE60E47-35BF-4EFB-B774-41AA7AECC868}" srcOrd="0" destOrd="0" presId="urn:microsoft.com/office/officeart/2005/8/layout/pList1"/>
    <dgm:cxn modelId="{5D072571-CC41-4FEC-B021-41DB7B288C33}" type="presParOf" srcId="{CBF168BB-7E0A-403C-9D89-2163D2B9AC64}" destId="{433076B2-97BC-4AF5-85E2-53CBB1560ABE}" srcOrd="1" destOrd="0" presId="urn:microsoft.com/office/officeart/2005/8/layout/pList1"/>
    <dgm:cxn modelId="{7B4FD9C0-0388-4890-BB33-2112895F5F1B}" type="presParOf" srcId="{2D9D7194-5F51-4302-BC79-EB2DD505B75D}" destId="{34733D4C-0A99-424A-923C-C055726D7F0F}" srcOrd="3" destOrd="0" presId="urn:microsoft.com/office/officeart/2005/8/layout/pList1"/>
    <dgm:cxn modelId="{68F637AC-C662-44A9-A241-8B467A1178E8}" type="presParOf" srcId="{2D9D7194-5F51-4302-BC79-EB2DD505B75D}" destId="{E5AD8CC7-98FA-4CF9-89C2-6C1EE44F08EF}" srcOrd="4" destOrd="0" presId="urn:microsoft.com/office/officeart/2005/8/layout/pList1"/>
    <dgm:cxn modelId="{256F6028-C6C7-4CCC-9509-6AF87CC8E079}" type="presParOf" srcId="{E5AD8CC7-98FA-4CF9-89C2-6C1EE44F08EF}" destId="{83061999-3D3A-41E2-8826-F55D813681A2}" srcOrd="0" destOrd="0" presId="urn:microsoft.com/office/officeart/2005/8/layout/pList1"/>
    <dgm:cxn modelId="{FC355A99-96C2-42CD-8374-A10C45B7C5A2}" type="presParOf" srcId="{E5AD8CC7-98FA-4CF9-89C2-6C1EE44F08EF}" destId="{9E73111D-6E74-436F-92C0-312B980ECF03}" srcOrd="1" destOrd="0" presId="urn:microsoft.com/office/officeart/2005/8/layout/pList1"/>
    <dgm:cxn modelId="{FEE4B03A-BC2E-498D-A1DF-1F7F5B9A6659}" type="presParOf" srcId="{2D9D7194-5F51-4302-BC79-EB2DD505B75D}" destId="{BA66B643-C445-4F0B-B388-7ECA3E459CCB}" srcOrd="5" destOrd="0" presId="urn:microsoft.com/office/officeart/2005/8/layout/pList1"/>
    <dgm:cxn modelId="{D79E5579-AC79-4885-89D8-1661C7E14E62}" type="presParOf" srcId="{2D9D7194-5F51-4302-BC79-EB2DD505B75D}" destId="{9181F4BF-17A2-41A2-A924-C37374FEC4E6}" srcOrd="6" destOrd="0" presId="urn:microsoft.com/office/officeart/2005/8/layout/pList1"/>
    <dgm:cxn modelId="{B1148D16-5869-4895-9F3F-33BF72A48EC2}" type="presParOf" srcId="{9181F4BF-17A2-41A2-A924-C37374FEC4E6}" destId="{6F777E52-BD36-4F3C-8891-A6AC75CEAF69}" srcOrd="0" destOrd="0" presId="urn:microsoft.com/office/officeart/2005/8/layout/pList1"/>
    <dgm:cxn modelId="{C387ED71-DC57-4E9F-B1EE-799B2B7D3A2C}" type="presParOf" srcId="{9181F4BF-17A2-41A2-A924-C37374FEC4E6}" destId="{801A823E-80EA-4C19-BF25-69ED5F16A2B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437DC6-6148-4229-9749-34E0A996DB0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6722-3F01-4304-A24F-36D08FEEC456}">
      <dgm:prSet phldrT="[Text]"/>
      <dgm:spPr/>
      <dgm:t>
        <a:bodyPr/>
        <a:lstStyle/>
        <a:p>
          <a:r>
            <a:rPr lang="en-US" dirty="0"/>
            <a:t>Make a deposit</a:t>
          </a:r>
        </a:p>
      </dgm:t>
    </dgm:pt>
    <dgm:pt modelId="{A5434807-CE98-4B7F-84B8-2B3A0ED5BCE3}" type="parTrans" cxnId="{545E5B35-1C12-4045-AB7E-FF9EEFC32E4B}">
      <dgm:prSet/>
      <dgm:spPr/>
      <dgm:t>
        <a:bodyPr/>
        <a:lstStyle/>
        <a:p>
          <a:endParaRPr lang="en-US"/>
        </a:p>
      </dgm:t>
    </dgm:pt>
    <dgm:pt modelId="{15A34A12-11B1-4CA7-A3A5-9AF7C366F88D}" type="sibTrans" cxnId="{545E5B35-1C12-4045-AB7E-FF9EEFC32E4B}">
      <dgm:prSet/>
      <dgm:spPr/>
      <dgm:t>
        <a:bodyPr/>
        <a:lstStyle/>
        <a:p>
          <a:endParaRPr lang="en-US"/>
        </a:p>
      </dgm:t>
    </dgm:pt>
    <dgm:pt modelId="{28B41678-C845-4932-9825-D2812243ECA4}">
      <dgm:prSet phldrT="[Text]"/>
      <dgm:spPr/>
      <dgm:t>
        <a:bodyPr/>
        <a:lstStyle/>
        <a:p>
          <a:r>
            <a:rPr lang="en-US" dirty="0"/>
            <a:t>Transfer</a:t>
          </a:r>
        </a:p>
      </dgm:t>
    </dgm:pt>
    <dgm:pt modelId="{459316A2-A1EC-45EC-B0B5-24478907A225}" type="parTrans" cxnId="{8B0DBBE2-CF2F-4CB8-9E64-8919D14752EF}">
      <dgm:prSet/>
      <dgm:spPr/>
      <dgm:t>
        <a:bodyPr/>
        <a:lstStyle/>
        <a:p>
          <a:endParaRPr lang="en-US"/>
        </a:p>
      </dgm:t>
    </dgm:pt>
    <dgm:pt modelId="{E871B3CA-A7D1-4F24-BEB2-A9E6A5938616}" type="sibTrans" cxnId="{8B0DBBE2-CF2F-4CB8-9E64-8919D14752EF}">
      <dgm:prSet/>
      <dgm:spPr/>
      <dgm:t>
        <a:bodyPr/>
        <a:lstStyle/>
        <a:p>
          <a:endParaRPr lang="en-US"/>
        </a:p>
      </dgm:t>
    </dgm:pt>
    <dgm:pt modelId="{FD0AF51B-5366-4F80-820D-AE7F6492B3AE}">
      <dgm:prSet phldrT="[Text]"/>
      <dgm:spPr/>
      <dgm:t>
        <a:bodyPr/>
        <a:lstStyle/>
        <a:p>
          <a:r>
            <a:rPr lang="en-US" dirty="0"/>
            <a:t>Redeem points</a:t>
          </a:r>
        </a:p>
      </dgm:t>
    </dgm:pt>
    <dgm:pt modelId="{E9801ADE-E2AA-47AD-94AB-BECCB5A58F6C}" type="parTrans" cxnId="{7BBEBBFC-560E-4671-976E-2AC69A051E04}">
      <dgm:prSet/>
      <dgm:spPr/>
      <dgm:t>
        <a:bodyPr/>
        <a:lstStyle/>
        <a:p>
          <a:endParaRPr lang="en-US"/>
        </a:p>
      </dgm:t>
    </dgm:pt>
    <dgm:pt modelId="{92ED8FE6-F6C5-41B4-9E10-4DC11EC730D8}" type="sibTrans" cxnId="{7BBEBBFC-560E-4671-976E-2AC69A051E04}">
      <dgm:prSet/>
      <dgm:spPr/>
      <dgm:t>
        <a:bodyPr/>
        <a:lstStyle/>
        <a:p>
          <a:endParaRPr lang="en-US"/>
        </a:p>
      </dgm:t>
    </dgm:pt>
    <dgm:pt modelId="{7E4E38B0-C6FC-4C34-B210-B8DECF82BD13}">
      <dgm:prSet phldrT="[Text]"/>
      <dgm:spPr/>
      <dgm:t>
        <a:bodyPr/>
        <a:lstStyle/>
        <a:p>
          <a:r>
            <a:rPr lang="en-US" dirty="0"/>
            <a:t>Withdrawal</a:t>
          </a:r>
        </a:p>
      </dgm:t>
    </dgm:pt>
    <dgm:pt modelId="{C9C3DCD0-EB6F-4D44-9C6F-F0B87524D265}" type="parTrans" cxnId="{8078370F-5C8F-4D55-9A01-51674DF50853}">
      <dgm:prSet/>
      <dgm:spPr/>
      <dgm:t>
        <a:bodyPr/>
        <a:lstStyle/>
        <a:p>
          <a:endParaRPr lang="en-US"/>
        </a:p>
      </dgm:t>
    </dgm:pt>
    <dgm:pt modelId="{9FD4BEC7-7CF3-44DF-92DA-4B5DA9B1BF46}" type="sibTrans" cxnId="{8078370F-5C8F-4D55-9A01-51674DF50853}">
      <dgm:prSet/>
      <dgm:spPr/>
      <dgm:t>
        <a:bodyPr/>
        <a:lstStyle/>
        <a:p>
          <a:endParaRPr lang="en-US"/>
        </a:p>
      </dgm:t>
    </dgm:pt>
    <dgm:pt modelId="{CEF6B873-26AB-4BE6-A54A-EA5CEF5F4C18}">
      <dgm:prSet phldrT="[Text]"/>
      <dgm:spPr/>
      <dgm:t>
        <a:bodyPr/>
        <a:lstStyle/>
        <a:p>
          <a:r>
            <a:rPr lang="en-US" dirty="0"/>
            <a:t>Top Up</a:t>
          </a:r>
        </a:p>
      </dgm:t>
    </dgm:pt>
    <dgm:pt modelId="{18F8E0A7-1760-41DB-875F-AD61E3C276D4}" type="parTrans" cxnId="{9AE63568-5E59-40E6-AE7D-6F88DC7CB50A}">
      <dgm:prSet/>
      <dgm:spPr/>
      <dgm:t>
        <a:bodyPr/>
        <a:lstStyle/>
        <a:p>
          <a:endParaRPr lang="en-US"/>
        </a:p>
      </dgm:t>
    </dgm:pt>
    <dgm:pt modelId="{3C2F6E22-D5DC-469C-8E41-BF7DDB7FC9A1}" type="sibTrans" cxnId="{9AE63568-5E59-40E6-AE7D-6F88DC7CB50A}">
      <dgm:prSet/>
      <dgm:spPr/>
      <dgm:t>
        <a:bodyPr/>
        <a:lstStyle/>
        <a:p>
          <a:endParaRPr lang="en-US"/>
        </a:p>
      </dgm:t>
    </dgm:pt>
    <dgm:pt modelId="{86B8B968-35D4-4334-9350-9752009CB1AC}" type="pres">
      <dgm:prSet presAssocID="{EF437DC6-6148-4229-9749-34E0A996DB0E}" presName="cycle" presStyleCnt="0">
        <dgm:presLayoutVars>
          <dgm:dir/>
          <dgm:resizeHandles val="exact"/>
        </dgm:presLayoutVars>
      </dgm:prSet>
      <dgm:spPr/>
    </dgm:pt>
    <dgm:pt modelId="{36F2B9A9-74D7-4472-8E1A-F7170A8463F9}" type="pres">
      <dgm:prSet presAssocID="{98F26722-3F01-4304-A24F-36D08FEEC456}" presName="node" presStyleLbl="node1" presStyleIdx="0" presStyleCnt="5">
        <dgm:presLayoutVars>
          <dgm:bulletEnabled val="1"/>
        </dgm:presLayoutVars>
      </dgm:prSet>
      <dgm:spPr/>
    </dgm:pt>
    <dgm:pt modelId="{860504F8-CC7C-4673-B2CA-6A36B90B4BA7}" type="pres">
      <dgm:prSet presAssocID="{98F26722-3F01-4304-A24F-36D08FEEC456}" presName="spNode" presStyleCnt="0"/>
      <dgm:spPr/>
    </dgm:pt>
    <dgm:pt modelId="{1DB7B1C4-D466-4FBD-A476-8DB687AD295A}" type="pres">
      <dgm:prSet presAssocID="{15A34A12-11B1-4CA7-A3A5-9AF7C366F88D}" presName="sibTrans" presStyleLbl="sibTrans1D1" presStyleIdx="0" presStyleCnt="5"/>
      <dgm:spPr/>
    </dgm:pt>
    <dgm:pt modelId="{764AC0DE-9BF4-4701-9B57-BB3E80973C5E}" type="pres">
      <dgm:prSet presAssocID="{28B41678-C845-4932-9825-D2812243ECA4}" presName="node" presStyleLbl="node1" presStyleIdx="1" presStyleCnt="5">
        <dgm:presLayoutVars>
          <dgm:bulletEnabled val="1"/>
        </dgm:presLayoutVars>
      </dgm:prSet>
      <dgm:spPr/>
    </dgm:pt>
    <dgm:pt modelId="{B12CE210-69D7-4DF0-9139-FF0A2DD61346}" type="pres">
      <dgm:prSet presAssocID="{28B41678-C845-4932-9825-D2812243ECA4}" presName="spNode" presStyleCnt="0"/>
      <dgm:spPr/>
    </dgm:pt>
    <dgm:pt modelId="{244F4E21-1B07-4272-82A3-7FABDC4FE10B}" type="pres">
      <dgm:prSet presAssocID="{E871B3CA-A7D1-4F24-BEB2-A9E6A5938616}" presName="sibTrans" presStyleLbl="sibTrans1D1" presStyleIdx="1" presStyleCnt="5"/>
      <dgm:spPr/>
    </dgm:pt>
    <dgm:pt modelId="{5BD8501B-DB4D-4398-A3B1-46084C590B5A}" type="pres">
      <dgm:prSet presAssocID="{FD0AF51B-5366-4F80-820D-AE7F6492B3AE}" presName="node" presStyleLbl="node1" presStyleIdx="2" presStyleCnt="5">
        <dgm:presLayoutVars>
          <dgm:bulletEnabled val="1"/>
        </dgm:presLayoutVars>
      </dgm:prSet>
      <dgm:spPr/>
    </dgm:pt>
    <dgm:pt modelId="{7D477851-EDB9-44E5-B1FD-CBD905DCF71E}" type="pres">
      <dgm:prSet presAssocID="{FD0AF51B-5366-4F80-820D-AE7F6492B3AE}" presName="spNode" presStyleCnt="0"/>
      <dgm:spPr/>
    </dgm:pt>
    <dgm:pt modelId="{94714538-855D-43F6-B933-DD1887EEBA60}" type="pres">
      <dgm:prSet presAssocID="{92ED8FE6-F6C5-41B4-9E10-4DC11EC730D8}" presName="sibTrans" presStyleLbl="sibTrans1D1" presStyleIdx="2" presStyleCnt="5"/>
      <dgm:spPr/>
    </dgm:pt>
    <dgm:pt modelId="{9964B0BE-292D-4209-88B3-3B42ED8727AC}" type="pres">
      <dgm:prSet presAssocID="{7E4E38B0-C6FC-4C34-B210-B8DECF82BD13}" presName="node" presStyleLbl="node1" presStyleIdx="3" presStyleCnt="5">
        <dgm:presLayoutVars>
          <dgm:bulletEnabled val="1"/>
        </dgm:presLayoutVars>
      </dgm:prSet>
      <dgm:spPr/>
    </dgm:pt>
    <dgm:pt modelId="{BF9BA35F-75CA-42C1-A82C-807310C32AB4}" type="pres">
      <dgm:prSet presAssocID="{7E4E38B0-C6FC-4C34-B210-B8DECF82BD13}" presName="spNode" presStyleCnt="0"/>
      <dgm:spPr/>
    </dgm:pt>
    <dgm:pt modelId="{A5D06A14-69C3-4B1F-9D0A-9DEF523B3C60}" type="pres">
      <dgm:prSet presAssocID="{9FD4BEC7-7CF3-44DF-92DA-4B5DA9B1BF46}" presName="sibTrans" presStyleLbl="sibTrans1D1" presStyleIdx="3" presStyleCnt="5"/>
      <dgm:spPr/>
    </dgm:pt>
    <dgm:pt modelId="{81CA6471-8F29-4D13-892A-5C2A41F37A72}" type="pres">
      <dgm:prSet presAssocID="{CEF6B873-26AB-4BE6-A54A-EA5CEF5F4C18}" presName="node" presStyleLbl="node1" presStyleIdx="4" presStyleCnt="5">
        <dgm:presLayoutVars>
          <dgm:bulletEnabled val="1"/>
        </dgm:presLayoutVars>
      </dgm:prSet>
      <dgm:spPr/>
    </dgm:pt>
    <dgm:pt modelId="{D1EF2DFF-E93F-46DB-8FF6-CB0F2A0B2A55}" type="pres">
      <dgm:prSet presAssocID="{CEF6B873-26AB-4BE6-A54A-EA5CEF5F4C18}" presName="spNode" presStyleCnt="0"/>
      <dgm:spPr/>
    </dgm:pt>
    <dgm:pt modelId="{38165ADD-3E23-4777-87F3-1C037837940B}" type="pres">
      <dgm:prSet presAssocID="{3C2F6E22-D5DC-469C-8E41-BF7DDB7FC9A1}" presName="sibTrans" presStyleLbl="sibTrans1D1" presStyleIdx="4" presStyleCnt="5"/>
      <dgm:spPr/>
    </dgm:pt>
  </dgm:ptLst>
  <dgm:cxnLst>
    <dgm:cxn modelId="{FA07B305-0620-4C94-901A-044B1A6F794A}" type="presOf" srcId="{E871B3CA-A7D1-4F24-BEB2-A9E6A5938616}" destId="{244F4E21-1B07-4272-82A3-7FABDC4FE10B}" srcOrd="0" destOrd="0" presId="urn:microsoft.com/office/officeart/2005/8/layout/cycle6"/>
    <dgm:cxn modelId="{8078370F-5C8F-4D55-9A01-51674DF50853}" srcId="{EF437DC6-6148-4229-9749-34E0A996DB0E}" destId="{7E4E38B0-C6FC-4C34-B210-B8DECF82BD13}" srcOrd="3" destOrd="0" parTransId="{C9C3DCD0-EB6F-4D44-9C6F-F0B87524D265}" sibTransId="{9FD4BEC7-7CF3-44DF-92DA-4B5DA9B1BF46}"/>
    <dgm:cxn modelId="{466E8A13-513E-4F08-BF88-BE78579D6016}" type="presOf" srcId="{28B41678-C845-4932-9825-D2812243ECA4}" destId="{764AC0DE-9BF4-4701-9B57-BB3E80973C5E}" srcOrd="0" destOrd="0" presId="urn:microsoft.com/office/officeart/2005/8/layout/cycle6"/>
    <dgm:cxn modelId="{A79E2C1B-F1BC-4342-8FA8-12F9B0D67D30}" type="presOf" srcId="{92ED8FE6-F6C5-41B4-9E10-4DC11EC730D8}" destId="{94714538-855D-43F6-B933-DD1887EEBA60}" srcOrd="0" destOrd="0" presId="urn:microsoft.com/office/officeart/2005/8/layout/cycle6"/>
    <dgm:cxn modelId="{3AEF912B-2B56-47FB-98F8-CC744EE3CC53}" type="presOf" srcId="{EF437DC6-6148-4229-9749-34E0A996DB0E}" destId="{86B8B968-35D4-4334-9350-9752009CB1AC}" srcOrd="0" destOrd="0" presId="urn:microsoft.com/office/officeart/2005/8/layout/cycle6"/>
    <dgm:cxn modelId="{545E5B35-1C12-4045-AB7E-FF9EEFC32E4B}" srcId="{EF437DC6-6148-4229-9749-34E0A996DB0E}" destId="{98F26722-3F01-4304-A24F-36D08FEEC456}" srcOrd="0" destOrd="0" parTransId="{A5434807-CE98-4B7F-84B8-2B3A0ED5BCE3}" sibTransId="{15A34A12-11B1-4CA7-A3A5-9AF7C366F88D}"/>
    <dgm:cxn modelId="{C7D8225C-B855-4A18-ACCA-5E02579CB8CE}" type="presOf" srcId="{7E4E38B0-C6FC-4C34-B210-B8DECF82BD13}" destId="{9964B0BE-292D-4209-88B3-3B42ED8727AC}" srcOrd="0" destOrd="0" presId="urn:microsoft.com/office/officeart/2005/8/layout/cycle6"/>
    <dgm:cxn modelId="{9AE63568-5E59-40E6-AE7D-6F88DC7CB50A}" srcId="{EF437DC6-6148-4229-9749-34E0A996DB0E}" destId="{CEF6B873-26AB-4BE6-A54A-EA5CEF5F4C18}" srcOrd="4" destOrd="0" parTransId="{18F8E0A7-1760-41DB-875F-AD61E3C276D4}" sibTransId="{3C2F6E22-D5DC-469C-8E41-BF7DDB7FC9A1}"/>
    <dgm:cxn modelId="{46B7A986-E3FB-498C-84A4-2B6EEA72E3B0}" type="presOf" srcId="{3C2F6E22-D5DC-469C-8E41-BF7DDB7FC9A1}" destId="{38165ADD-3E23-4777-87F3-1C037837940B}" srcOrd="0" destOrd="0" presId="urn:microsoft.com/office/officeart/2005/8/layout/cycle6"/>
    <dgm:cxn modelId="{24968EA7-CF6F-44AE-8825-BE6C86F1041D}" type="presOf" srcId="{15A34A12-11B1-4CA7-A3A5-9AF7C366F88D}" destId="{1DB7B1C4-D466-4FBD-A476-8DB687AD295A}" srcOrd="0" destOrd="0" presId="urn:microsoft.com/office/officeart/2005/8/layout/cycle6"/>
    <dgm:cxn modelId="{3A2A23AA-09DD-4E78-BDAF-88C3F862F678}" type="presOf" srcId="{9FD4BEC7-7CF3-44DF-92DA-4B5DA9B1BF46}" destId="{A5D06A14-69C3-4B1F-9D0A-9DEF523B3C60}" srcOrd="0" destOrd="0" presId="urn:microsoft.com/office/officeart/2005/8/layout/cycle6"/>
    <dgm:cxn modelId="{6CFAECB6-67CF-492E-89F8-8772191E9E13}" type="presOf" srcId="{CEF6B873-26AB-4BE6-A54A-EA5CEF5F4C18}" destId="{81CA6471-8F29-4D13-892A-5C2A41F37A72}" srcOrd="0" destOrd="0" presId="urn:microsoft.com/office/officeart/2005/8/layout/cycle6"/>
    <dgm:cxn modelId="{D45FE9B7-36F5-4C49-B697-2538BB845794}" type="presOf" srcId="{FD0AF51B-5366-4F80-820D-AE7F6492B3AE}" destId="{5BD8501B-DB4D-4398-A3B1-46084C590B5A}" srcOrd="0" destOrd="0" presId="urn:microsoft.com/office/officeart/2005/8/layout/cycle6"/>
    <dgm:cxn modelId="{8B0DBBE2-CF2F-4CB8-9E64-8919D14752EF}" srcId="{EF437DC6-6148-4229-9749-34E0A996DB0E}" destId="{28B41678-C845-4932-9825-D2812243ECA4}" srcOrd="1" destOrd="0" parTransId="{459316A2-A1EC-45EC-B0B5-24478907A225}" sibTransId="{E871B3CA-A7D1-4F24-BEB2-A9E6A5938616}"/>
    <dgm:cxn modelId="{F2929AE4-CAE4-4BF0-AEEF-258022023CB4}" type="presOf" srcId="{98F26722-3F01-4304-A24F-36D08FEEC456}" destId="{36F2B9A9-74D7-4472-8E1A-F7170A8463F9}" srcOrd="0" destOrd="0" presId="urn:microsoft.com/office/officeart/2005/8/layout/cycle6"/>
    <dgm:cxn modelId="{7BBEBBFC-560E-4671-976E-2AC69A051E04}" srcId="{EF437DC6-6148-4229-9749-34E0A996DB0E}" destId="{FD0AF51B-5366-4F80-820D-AE7F6492B3AE}" srcOrd="2" destOrd="0" parTransId="{E9801ADE-E2AA-47AD-94AB-BECCB5A58F6C}" sibTransId="{92ED8FE6-F6C5-41B4-9E10-4DC11EC730D8}"/>
    <dgm:cxn modelId="{EC543936-5C55-45D6-BEC1-ADA5B6B719D8}" type="presParOf" srcId="{86B8B968-35D4-4334-9350-9752009CB1AC}" destId="{36F2B9A9-74D7-4472-8E1A-F7170A8463F9}" srcOrd="0" destOrd="0" presId="urn:microsoft.com/office/officeart/2005/8/layout/cycle6"/>
    <dgm:cxn modelId="{11E32CBF-3E98-41F7-9D46-28CC5B440BA6}" type="presParOf" srcId="{86B8B968-35D4-4334-9350-9752009CB1AC}" destId="{860504F8-CC7C-4673-B2CA-6A36B90B4BA7}" srcOrd="1" destOrd="0" presId="urn:microsoft.com/office/officeart/2005/8/layout/cycle6"/>
    <dgm:cxn modelId="{E5A4A0EE-DDAE-4D3B-8A33-4BFF435399D4}" type="presParOf" srcId="{86B8B968-35D4-4334-9350-9752009CB1AC}" destId="{1DB7B1C4-D466-4FBD-A476-8DB687AD295A}" srcOrd="2" destOrd="0" presId="urn:microsoft.com/office/officeart/2005/8/layout/cycle6"/>
    <dgm:cxn modelId="{96C7E89F-56B1-48AC-9AF2-4BF94D63A641}" type="presParOf" srcId="{86B8B968-35D4-4334-9350-9752009CB1AC}" destId="{764AC0DE-9BF4-4701-9B57-BB3E80973C5E}" srcOrd="3" destOrd="0" presId="urn:microsoft.com/office/officeart/2005/8/layout/cycle6"/>
    <dgm:cxn modelId="{52D5DAE6-B300-4580-8D53-8F54B00C5B51}" type="presParOf" srcId="{86B8B968-35D4-4334-9350-9752009CB1AC}" destId="{B12CE210-69D7-4DF0-9139-FF0A2DD61346}" srcOrd="4" destOrd="0" presId="urn:microsoft.com/office/officeart/2005/8/layout/cycle6"/>
    <dgm:cxn modelId="{A5E2D653-9BA9-40A1-876E-230797B29B8E}" type="presParOf" srcId="{86B8B968-35D4-4334-9350-9752009CB1AC}" destId="{244F4E21-1B07-4272-82A3-7FABDC4FE10B}" srcOrd="5" destOrd="0" presId="urn:microsoft.com/office/officeart/2005/8/layout/cycle6"/>
    <dgm:cxn modelId="{07AD809E-A252-4021-AC4F-77CBD7939CCC}" type="presParOf" srcId="{86B8B968-35D4-4334-9350-9752009CB1AC}" destId="{5BD8501B-DB4D-4398-A3B1-46084C590B5A}" srcOrd="6" destOrd="0" presId="urn:microsoft.com/office/officeart/2005/8/layout/cycle6"/>
    <dgm:cxn modelId="{B0D70CE4-33A6-4354-80EC-2D585EDB6568}" type="presParOf" srcId="{86B8B968-35D4-4334-9350-9752009CB1AC}" destId="{7D477851-EDB9-44E5-B1FD-CBD905DCF71E}" srcOrd="7" destOrd="0" presId="urn:microsoft.com/office/officeart/2005/8/layout/cycle6"/>
    <dgm:cxn modelId="{175A867C-7F21-45F9-AA4B-F27DF4601A12}" type="presParOf" srcId="{86B8B968-35D4-4334-9350-9752009CB1AC}" destId="{94714538-855D-43F6-B933-DD1887EEBA60}" srcOrd="8" destOrd="0" presId="urn:microsoft.com/office/officeart/2005/8/layout/cycle6"/>
    <dgm:cxn modelId="{E97D11ED-CEC2-4776-8F46-D06C450CEF9E}" type="presParOf" srcId="{86B8B968-35D4-4334-9350-9752009CB1AC}" destId="{9964B0BE-292D-4209-88B3-3B42ED8727AC}" srcOrd="9" destOrd="0" presId="urn:microsoft.com/office/officeart/2005/8/layout/cycle6"/>
    <dgm:cxn modelId="{323624FB-D355-4036-B246-0BD8C68ED624}" type="presParOf" srcId="{86B8B968-35D4-4334-9350-9752009CB1AC}" destId="{BF9BA35F-75CA-42C1-A82C-807310C32AB4}" srcOrd="10" destOrd="0" presId="urn:microsoft.com/office/officeart/2005/8/layout/cycle6"/>
    <dgm:cxn modelId="{2A6BB91D-2F8B-4935-B50E-59EE644F2C68}" type="presParOf" srcId="{86B8B968-35D4-4334-9350-9752009CB1AC}" destId="{A5D06A14-69C3-4B1F-9D0A-9DEF523B3C60}" srcOrd="11" destOrd="0" presId="urn:microsoft.com/office/officeart/2005/8/layout/cycle6"/>
    <dgm:cxn modelId="{BAB243F2-C37E-4634-9915-9ACE3F699CFA}" type="presParOf" srcId="{86B8B968-35D4-4334-9350-9752009CB1AC}" destId="{81CA6471-8F29-4D13-892A-5C2A41F37A72}" srcOrd="12" destOrd="0" presId="urn:microsoft.com/office/officeart/2005/8/layout/cycle6"/>
    <dgm:cxn modelId="{1E5445D3-0768-43C1-AD55-D1E77D0D463F}" type="presParOf" srcId="{86B8B968-35D4-4334-9350-9752009CB1AC}" destId="{D1EF2DFF-E93F-46DB-8FF6-CB0F2A0B2A55}" srcOrd="13" destOrd="0" presId="urn:microsoft.com/office/officeart/2005/8/layout/cycle6"/>
    <dgm:cxn modelId="{91EA372D-BA32-439C-A417-A5D3CE2B28D9}" type="presParOf" srcId="{86B8B968-35D4-4334-9350-9752009CB1AC}" destId="{38165ADD-3E23-4777-87F3-1C037837940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75CCF-C73B-4BDC-B6BF-6F07B4F23F39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8726F-2EAF-4A9B-AE34-D94795A17667}">
      <dgm:prSet phldrT="[Text]" custT="1"/>
      <dgm:spPr/>
      <dgm:t>
        <a:bodyPr/>
        <a:lstStyle/>
        <a:p>
          <a:r>
            <a:rPr lang="en-US" sz="3600" dirty="0"/>
            <a:t>Users</a:t>
          </a:r>
        </a:p>
      </dgm:t>
    </dgm:pt>
    <dgm:pt modelId="{905BAF0A-8848-4AC4-9A30-A240D15A7972}" type="parTrans" cxnId="{F3258B3A-5B5B-4497-85AE-DF6DD528D971}">
      <dgm:prSet/>
      <dgm:spPr/>
      <dgm:t>
        <a:bodyPr/>
        <a:lstStyle/>
        <a:p>
          <a:endParaRPr lang="en-US"/>
        </a:p>
      </dgm:t>
    </dgm:pt>
    <dgm:pt modelId="{55E18539-0483-4A0A-AAA6-D26ADF0D35AD}" type="sibTrans" cxnId="{F3258B3A-5B5B-4497-85AE-DF6DD528D971}">
      <dgm:prSet/>
      <dgm:spPr/>
      <dgm:t>
        <a:bodyPr/>
        <a:lstStyle/>
        <a:p>
          <a:endParaRPr lang="en-US"/>
        </a:p>
      </dgm:t>
    </dgm:pt>
    <dgm:pt modelId="{23E51302-E69D-4537-9C22-618C15F2839B}" type="pres">
      <dgm:prSet presAssocID="{E0975CCF-C73B-4BDC-B6BF-6F07B4F23F39}" presName="Name0" presStyleCnt="0">
        <dgm:presLayoutVars>
          <dgm:resizeHandles/>
        </dgm:presLayoutVars>
      </dgm:prSet>
      <dgm:spPr/>
    </dgm:pt>
    <dgm:pt modelId="{133A0EA1-4190-4FC1-A4A1-041115190FF1}" type="pres">
      <dgm:prSet presAssocID="{B4B8726F-2EAF-4A9B-AE34-D94795A17667}" presName="text" presStyleLbl="node1" presStyleIdx="0" presStyleCnt="1" custScaleX="203046" custLinFactNeighborX="-24283" custLinFactNeighborY="0">
        <dgm:presLayoutVars>
          <dgm:bulletEnabled val="1"/>
        </dgm:presLayoutVars>
      </dgm:prSet>
      <dgm:spPr/>
    </dgm:pt>
  </dgm:ptLst>
  <dgm:cxnLst>
    <dgm:cxn modelId="{F3258B3A-5B5B-4497-85AE-DF6DD528D971}" srcId="{E0975CCF-C73B-4BDC-B6BF-6F07B4F23F39}" destId="{B4B8726F-2EAF-4A9B-AE34-D94795A17667}" srcOrd="0" destOrd="0" parTransId="{905BAF0A-8848-4AC4-9A30-A240D15A7972}" sibTransId="{55E18539-0483-4A0A-AAA6-D26ADF0D35AD}"/>
    <dgm:cxn modelId="{95E5266C-EB1C-4975-8D67-226E3E1C126F}" type="presOf" srcId="{E0975CCF-C73B-4BDC-B6BF-6F07B4F23F39}" destId="{23E51302-E69D-4537-9C22-618C15F2839B}" srcOrd="0" destOrd="0" presId="urn:diagrams.loki3.com/VaryingWidthList"/>
    <dgm:cxn modelId="{DBF1C87C-5FF8-4D64-A386-1C07D0EDBFAF}" type="presOf" srcId="{B4B8726F-2EAF-4A9B-AE34-D94795A17667}" destId="{133A0EA1-4190-4FC1-A4A1-041115190FF1}" srcOrd="0" destOrd="0" presId="urn:diagrams.loki3.com/VaryingWidthList"/>
    <dgm:cxn modelId="{A221976A-37F4-4975-821C-3B2C3CAD5B91}" type="presParOf" srcId="{23E51302-E69D-4537-9C22-618C15F2839B}" destId="{133A0EA1-4190-4FC1-A4A1-041115190FF1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F3FA89-B86D-4811-B85F-0481A82AC4E5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3E937-66DE-4440-A5B4-BD022BE737AC}">
      <dgm:prSet phldrT="[Text]"/>
      <dgm:spPr/>
      <dgm:t>
        <a:bodyPr/>
        <a:lstStyle/>
        <a:p>
          <a:r>
            <a:rPr lang="en-US" dirty="0"/>
            <a:t>Reward Point Feature</a:t>
          </a:r>
        </a:p>
      </dgm:t>
    </dgm:pt>
    <dgm:pt modelId="{8E288A34-A46A-4641-840F-4B07704EE3B3}" type="parTrans" cxnId="{80B52FDE-5B6A-4684-9D12-9494864314B8}">
      <dgm:prSet/>
      <dgm:spPr/>
      <dgm:t>
        <a:bodyPr/>
        <a:lstStyle/>
        <a:p>
          <a:endParaRPr lang="en-US"/>
        </a:p>
      </dgm:t>
    </dgm:pt>
    <dgm:pt modelId="{6BA228D7-A913-4AAC-BE2B-586BE066D0AD}" type="sibTrans" cxnId="{80B52FDE-5B6A-4684-9D12-9494864314B8}">
      <dgm:prSet/>
      <dgm:spPr/>
      <dgm:t>
        <a:bodyPr/>
        <a:lstStyle/>
        <a:p>
          <a:endParaRPr lang="en-US"/>
        </a:p>
      </dgm:t>
    </dgm:pt>
    <dgm:pt modelId="{18F7972E-72DF-41A6-88EB-28E6C699E009}" type="pres">
      <dgm:prSet presAssocID="{C2F3FA89-B86D-4811-B85F-0481A82AC4E5}" presName="Name0" presStyleCnt="0">
        <dgm:presLayoutVars>
          <dgm:chMax val="1"/>
          <dgm:chPref val="1"/>
        </dgm:presLayoutVars>
      </dgm:prSet>
      <dgm:spPr/>
    </dgm:pt>
    <dgm:pt modelId="{19D7099E-1E13-4FAE-AD6E-F3FA19DAE5AF}" type="pres">
      <dgm:prSet presAssocID="{6AD3E937-66DE-4440-A5B4-BD022BE737AC}" presName="Parent" presStyleLbl="node0" presStyleIdx="0" presStyleCnt="1">
        <dgm:presLayoutVars>
          <dgm:chMax val="5"/>
          <dgm:chPref val="5"/>
        </dgm:presLayoutVars>
      </dgm:prSet>
      <dgm:spPr/>
    </dgm:pt>
    <dgm:pt modelId="{B102BCB7-198F-45DA-9A67-C2B30CAF51E4}" type="pres">
      <dgm:prSet presAssocID="{6AD3E937-66DE-4440-A5B4-BD022BE737AC}" presName="Accent1" presStyleLbl="node1" presStyleIdx="0" presStyleCnt="6"/>
      <dgm:spPr/>
    </dgm:pt>
    <dgm:pt modelId="{23802106-3041-463B-902B-63D92702345C}" type="pres">
      <dgm:prSet presAssocID="{6AD3E937-66DE-4440-A5B4-BD022BE737AC}" presName="Accent2" presStyleLbl="node1" presStyleIdx="1" presStyleCnt="6"/>
      <dgm:spPr/>
    </dgm:pt>
    <dgm:pt modelId="{B0ECF5C4-695B-4BE9-9356-C8BF5DCD6466}" type="pres">
      <dgm:prSet presAssocID="{6AD3E937-66DE-4440-A5B4-BD022BE737AC}" presName="Accent3" presStyleLbl="node1" presStyleIdx="2" presStyleCnt="6"/>
      <dgm:spPr/>
    </dgm:pt>
    <dgm:pt modelId="{8AF18B88-27E9-4B60-94D1-BFD4A6DF1F0F}" type="pres">
      <dgm:prSet presAssocID="{6AD3E937-66DE-4440-A5B4-BD022BE737AC}" presName="Accent4" presStyleLbl="node1" presStyleIdx="3" presStyleCnt="6"/>
      <dgm:spPr/>
    </dgm:pt>
    <dgm:pt modelId="{22458526-057A-4925-BF3B-C5E2B9B80522}" type="pres">
      <dgm:prSet presAssocID="{6AD3E937-66DE-4440-A5B4-BD022BE737AC}" presName="Accent5" presStyleLbl="node1" presStyleIdx="4" presStyleCnt="6"/>
      <dgm:spPr/>
    </dgm:pt>
    <dgm:pt modelId="{354D72BC-25B6-49A9-8E82-EA708DE10989}" type="pres">
      <dgm:prSet presAssocID="{6AD3E937-66DE-4440-A5B4-BD022BE737AC}" presName="Accent6" presStyleLbl="node1" presStyleIdx="5" presStyleCnt="6"/>
      <dgm:spPr/>
    </dgm:pt>
  </dgm:ptLst>
  <dgm:cxnLst>
    <dgm:cxn modelId="{A70AE24E-D9A5-4D36-949E-768956F9F164}" type="presOf" srcId="{6AD3E937-66DE-4440-A5B4-BD022BE737AC}" destId="{19D7099E-1E13-4FAE-AD6E-F3FA19DAE5AF}" srcOrd="0" destOrd="0" presId="urn:microsoft.com/office/officeart/2009/3/layout/CircleRelationship"/>
    <dgm:cxn modelId="{80B52FDE-5B6A-4684-9D12-9494864314B8}" srcId="{C2F3FA89-B86D-4811-B85F-0481A82AC4E5}" destId="{6AD3E937-66DE-4440-A5B4-BD022BE737AC}" srcOrd="0" destOrd="0" parTransId="{8E288A34-A46A-4641-840F-4B07704EE3B3}" sibTransId="{6BA228D7-A913-4AAC-BE2B-586BE066D0AD}"/>
    <dgm:cxn modelId="{0A63C5E2-A7FB-43A0-ACA9-2DB517C4E1FA}" type="presOf" srcId="{C2F3FA89-B86D-4811-B85F-0481A82AC4E5}" destId="{18F7972E-72DF-41A6-88EB-28E6C699E009}" srcOrd="0" destOrd="0" presId="urn:microsoft.com/office/officeart/2009/3/layout/CircleRelationship"/>
    <dgm:cxn modelId="{2043BAE9-F9D7-4722-9E23-C007717CD2A8}" type="presParOf" srcId="{18F7972E-72DF-41A6-88EB-28E6C699E009}" destId="{19D7099E-1E13-4FAE-AD6E-F3FA19DAE5AF}" srcOrd="0" destOrd="0" presId="urn:microsoft.com/office/officeart/2009/3/layout/CircleRelationship"/>
    <dgm:cxn modelId="{0117FE79-1DCA-478C-800A-91F5017C8C16}" type="presParOf" srcId="{18F7972E-72DF-41A6-88EB-28E6C699E009}" destId="{B102BCB7-198F-45DA-9A67-C2B30CAF51E4}" srcOrd="1" destOrd="0" presId="urn:microsoft.com/office/officeart/2009/3/layout/CircleRelationship"/>
    <dgm:cxn modelId="{E4824117-9348-4F82-8BB0-F12F1CF621E4}" type="presParOf" srcId="{18F7972E-72DF-41A6-88EB-28E6C699E009}" destId="{23802106-3041-463B-902B-63D92702345C}" srcOrd="2" destOrd="0" presId="urn:microsoft.com/office/officeart/2009/3/layout/CircleRelationship"/>
    <dgm:cxn modelId="{2D13978C-C101-40AD-AF7B-DE77EB318B58}" type="presParOf" srcId="{18F7972E-72DF-41A6-88EB-28E6C699E009}" destId="{B0ECF5C4-695B-4BE9-9356-C8BF5DCD6466}" srcOrd="3" destOrd="0" presId="urn:microsoft.com/office/officeart/2009/3/layout/CircleRelationship"/>
    <dgm:cxn modelId="{B52E8C7C-E460-44D0-BCC1-88F464B77406}" type="presParOf" srcId="{18F7972E-72DF-41A6-88EB-28E6C699E009}" destId="{8AF18B88-27E9-4B60-94D1-BFD4A6DF1F0F}" srcOrd="4" destOrd="0" presId="urn:microsoft.com/office/officeart/2009/3/layout/CircleRelationship"/>
    <dgm:cxn modelId="{6396CF0C-F85F-47FB-AF77-DE45D39708BB}" type="presParOf" srcId="{18F7972E-72DF-41A6-88EB-28E6C699E009}" destId="{22458526-057A-4925-BF3B-C5E2B9B80522}" srcOrd="5" destOrd="0" presId="urn:microsoft.com/office/officeart/2009/3/layout/CircleRelationship"/>
    <dgm:cxn modelId="{617D3DC5-8E09-4A06-BA35-8CF50778020A}" type="presParOf" srcId="{18F7972E-72DF-41A6-88EB-28E6C699E009}" destId="{354D72BC-25B6-49A9-8E82-EA708DE10989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42BA5-F09F-469F-BE2F-D7C920D34044}">
      <dsp:nvSpPr>
        <dsp:cNvPr id="0" name=""/>
        <dsp:cNvSpPr/>
      </dsp:nvSpPr>
      <dsp:spPr>
        <a:xfrm>
          <a:off x="1327115" y="0"/>
          <a:ext cx="2845034" cy="23241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F5217-3260-466F-8AF5-D587832DD425}">
      <dsp:nvSpPr>
        <dsp:cNvPr id="0" name=""/>
        <dsp:cNvSpPr/>
      </dsp:nvSpPr>
      <dsp:spPr>
        <a:xfrm>
          <a:off x="1362609" y="1604094"/>
          <a:ext cx="96682" cy="966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8ACDA-3D91-49A8-B8F5-6C2F0A6BC4E7}">
      <dsp:nvSpPr>
        <dsp:cNvPr id="0" name=""/>
        <dsp:cNvSpPr/>
      </dsp:nvSpPr>
      <dsp:spPr>
        <a:xfrm>
          <a:off x="-297158" y="1652435"/>
          <a:ext cx="4282642" cy="671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3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latin typeface="+mn-lt"/>
              <a:cs typeface="Times New Roman" panose="02020603050405020304" pitchFamily="18" charset="0"/>
            </a:rPr>
            <a:t>Gosaku</a:t>
          </a:r>
          <a:r>
            <a:rPr lang="en-US" sz="3500" kern="1200" dirty="0">
              <a:latin typeface="+mn-lt"/>
              <a:cs typeface="Times New Roman" panose="02020603050405020304" pitchFamily="18" charset="0"/>
            </a:rPr>
            <a:t> App 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-297158" y="1652435"/>
        <a:ext cx="4282642" cy="671665"/>
      </dsp:txXfrm>
    </dsp:sp>
    <dsp:sp modelId="{B0D5CE0B-0444-4540-B451-76669A3AEACD}">
      <dsp:nvSpPr>
        <dsp:cNvPr id="0" name=""/>
        <dsp:cNvSpPr/>
      </dsp:nvSpPr>
      <dsp:spPr>
        <a:xfrm>
          <a:off x="2216019" y="972403"/>
          <a:ext cx="174772" cy="1747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F7807-674C-4D50-9D20-54F683673EE0}">
      <dsp:nvSpPr>
        <dsp:cNvPr id="0" name=""/>
        <dsp:cNvSpPr/>
      </dsp:nvSpPr>
      <dsp:spPr>
        <a:xfrm>
          <a:off x="2303405" y="1059790"/>
          <a:ext cx="892454" cy="12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08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303405" y="1059790"/>
        <a:ext cx="892454" cy="1264310"/>
      </dsp:txXfrm>
    </dsp:sp>
    <dsp:sp modelId="{8820FD82-701F-465E-87A1-193594D98392}">
      <dsp:nvSpPr>
        <dsp:cNvPr id="0" name=""/>
        <dsp:cNvSpPr/>
      </dsp:nvSpPr>
      <dsp:spPr>
        <a:xfrm>
          <a:off x="3242342" y="587997"/>
          <a:ext cx="241706" cy="2417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7266-7786-4F6A-8565-AA715A99035C}">
      <dsp:nvSpPr>
        <dsp:cNvPr id="0" name=""/>
        <dsp:cNvSpPr/>
      </dsp:nvSpPr>
      <dsp:spPr>
        <a:xfrm>
          <a:off x="3363195" y="708850"/>
          <a:ext cx="892454" cy="16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363195" y="708850"/>
        <a:ext cx="892454" cy="1615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E920D-3C63-4946-B710-0D1D46EEC4DC}">
      <dsp:nvSpPr>
        <dsp:cNvPr id="0" name=""/>
        <dsp:cNvSpPr/>
      </dsp:nvSpPr>
      <dsp:spPr>
        <a:xfrm rot="16200000">
          <a:off x="-373828" y="375737"/>
          <a:ext cx="2624259" cy="1872784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044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Definition of </a:t>
          </a:r>
          <a:r>
            <a:rPr lang="en-US" sz="2600" kern="1200" dirty="0" err="1"/>
            <a:t>Gosaku</a:t>
          </a:r>
          <a:endParaRPr lang="en-US" sz="2600" kern="1200" dirty="0"/>
        </a:p>
      </dsp:txBody>
      <dsp:txXfrm rot="5400000">
        <a:off x="1910" y="524851"/>
        <a:ext cx="1872784" cy="1574555"/>
      </dsp:txXfrm>
    </dsp:sp>
    <dsp:sp modelId="{EBBADAD4-64F3-4B66-B514-7A6358460EA1}">
      <dsp:nvSpPr>
        <dsp:cNvPr id="0" name=""/>
        <dsp:cNvSpPr/>
      </dsp:nvSpPr>
      <dsp:spPr>
        <a:xfrm rot="16200000">
          <a:off x="1639415" y="375737"/>
          <a:ext cx="2624259" cy="1872784"/>
        </a:xfrm>
        <a:prstGeom prst="flowChartManualOperation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044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Existing Features on </a:t>
          </a:r>
          <a:r>
            <a:rPr lang="en-US" sz="2600" kern="1200" dirty="0" err="1"/>
            <a:t>Gosaku</a:t>
          </a:r>
          <a:endParaRPr lang="en-US" sz="2600" kern="1200" dirty="0"/>
        </a:p>
      </dsp:txBody>
      <dsp:txXfrm rot="5400000">
        <a:off x="2015153" y="524851"/>
        <a:ext cx="1872784" cy="1574555"/>
      </dsp:txXfrm>
    </dsp:sp>
    <dsp:sp modelId="{97B9CB5B-473D-465A-9819-5C162D7E420A}">
      <dsp:nvSpPr>
        <dsp:cNvPr id="0" name=""/>
        <dsp:cNvSpPr/>
      </dsp:nvSpPr>
      <dsp:spPr>
        <a:xfrm rot="16200000">
          <a:off x="3652658" y="375737"/>
          <a:ext cx="2624259" cy="1872784"/>
        </a:xfrm>
        <a:prstGeom prst="flowChartManualOperation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044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Reward Points Feature</a:t>
          </a:r>
        </a:p>
      </dsp:txBody>
      <dsp:txXfrm rot="5400000">
        <a:off x="4028396" y="524851"/>
        <a:ext cx="1872784" cy="1574555"/>
      </dsp:txXfrm>
    </dsp:sp>
    <dsp:sp modelId="{41014F6B-D737-498D-8743-74A9E38540F4}">
      <dsp:nvSpPr>
        <dsp:cNvPr id="0" name=""/>
        <dsp:cNvSpPr/>
      </dsp:nvSpPr>
      <dsp:spPr>
        <a:xfrm rot="16200000">
          <a:off x="5665902" y="375737"/>
          <a:ext cx="2624259" cy="1872784"/>
        </a:xfrm>
        <a:prstGeom prst="flowChartManualOperati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4044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History Transaction Feature</a:t>
          </a:r>
        </a:p>
      </dsp:txBody>
      <dsp:txXfrm rot="5400000">
        <a:off x="6041640" y="524851"/>
        <a:ext cx="1872784" cy="1574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4EDDD-BE90-4815-885E-87D576812C39}">
      <dsp:nvSpPr>
        <dsp:cNvPr id="0" name=""/>
        <dsp:cNvSpPr/>
      </dsp:nvSpPr>
      <dsp:spPr>
        <a:xfrm>
          <a:off x="1877198" y="846867"/>
          <a:ext cx="3169313" cy="21139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9DC89-BA16-4CC8-A996-4FE8928D0CE5}">
      <dsp:nvSpPr>
        <dsp:cNvPr id="0" name=""/>
        <dsp:cNvSpPr/>
      </dsp:nvSpPr>
      <dsp:spPr>
        <a:xfrm>
          <a:off x="0" y="0"/>
          <a:ext cx="2112875" cy="2112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Registration</a:t>
          </a:r>
        </a:p>
      </dsp:txBody>
      <dsp:txXfrm>
        <a:off x="309423" y="309423"/>
        <a:ext cx="1494029" cy="1494029"/>
      </dsp:txXfrm>
    </dsp:sp>
    <dsp:sp modelId="{61F8D02D-E895-4EEC-9F4E-6361FBC2F040}">
      <dsp:nvSpPr>
        <dsp:cNvPr id="0" name=""/>
        <dsp:cNvSpPr/>
      </dsp:nvSpPr>
      <dsp:spPr>
        <a:xfrm>
          <a:off x="7346286" y="803447"/>
          <a:ext cx="3169313" cy="21139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7B178-4360-4490-B448-C691F0F125F0}">
      <dsp:nvSpPr>
        <dsp:cNvPr id="0" name=""/>
        <dsp:cNvSpPr/>
      </dsp:nvSpPr>
      <dsp:spPr>
        <a:xfrm>
          <a:off x="6111917" y="0"/>
          <a:ext cx="2112875" cy="2112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Login</a:t>
          </a:r>
        </a:p>
      </dsp:txBody>
      <dsp:txXfrm>
        <a:off x="6421340" y="309423"/>
        <a:ext cx="1494029" cy="1494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353D1-26D8-40FE-85DE-3478680072B7}">
      <dsp:nvSpPr>
        <dsp:cNvPr id="0" name=""/>
        <dsp:cNvSpPr/>
      </dsp:nvSpPr>
      <dsp:spPr>
        <a:xfrm>
          <a:off x="264456" y="1261"/>
          <a:ext cx="2322417" cy="16001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A159F-4A76-404A-9B44-5289F9540E08}">
      <dsp:nvSpPr>
        <dsp:cNvPr id="0" name=""/>
        <dsp:cNvSpPr/>
      </dsp:nvSpPr>
      <dsp:spPr>
        <a:xfrm>
          <a:off x="264456" y="1601406"/>
          <a:ext cx="2322417" cy="86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Upload/download</a:t>
          </a:r>
        </a:p>
      </dsp:txBody>
      <dsp:txXfrm>
        <a:off x="264456" y="1601406"/>
        <a:ext cx="2322417" cy="861616"/>
      </dsp:txXfrm>
    </dsp:sp>
    <dsp:sp modelId="{BBE60E47-35BF-4EFB-B774-41AA7AECC868}">
      <dsp:nvSpPr>
        <dsp:cNvPr id="0" name=""/>
        <dsp:cNvSpPr/>
      </dsp:nvSpPr>
      <dsp:spPr>
        <a:xfrm>
          <a:off x="2819213" y="1261"/>
          <a:ext cx="2322417" cy="160014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076B2-97BC-4AF5-85E2-53CBB1560ABE}">
      <dsp:nvSpPr>
        <dsp:cNvPr id="0" name=""/>
        <dsp:cNvSpPr/>
      </dsp:nvSpPr>
      <dsp:spPr>
        <a:xfrm>
          <a:off x="2819213" y="1601406"/>
          <a:ext cx="2322417" cy="86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Edit profile</a:t>
          </a:r>
        </a:p>
      </dsp:txBody>
      <dsp:txXfrm>
        <a:off x="2819213" y="1601406"/>
        <a:ext cx="2322417" cy="861616"/>
      </dsp:txXfrm>
    </dsp:sp>
    <dsp:sp modelId="{83061999-3D3A-41E2-8826-F55D813681A2}">
      <dsp:nvSpPr>
        <dsp:cNvPr id="0" name=""/>
        <dsp:cNvSpPr/>
      </dsp:nvSpPr>
      <dsp:spPr>
        <a:xfrm>
          <a:off x="5373969" y="1261"/>
          <a:ext cx="2322417" cy="160014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3111D-6E74-436F-92C0-312B980ECF03}">
      <dsp:nvSpPr>
        <dsp:cNvPr id="0" name=""/>
        <dsp:cNvSpPr/>
      </dsp:nvSpPr>
      <dsp:spPr>
        <a:xfrm>
          <a:off x="5373969" y="1601406"/>
          <a:ext cx="2322417" cy="86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Edit bank account </a:t>
          </a:r>
        </a:p>
      </dsp:txBody>
      <dsp:txXfrm>
        <a:off x="5373969" y="1601406"/>
        <a:ext cx="2322417" cy="861616"/>
      </dsp:txXfrm>
    </dsp:sp>
    <dsp:sp modelId="{6F777E52-BD36-4F3C-8891-A6AC75CEAF69}">
      <dsp:nvSpPr>
        <dsp:cNvPr id="0" name=""/>
        <dsp:cNvSpPr/>
      </dsp:nvSpPr>
      <dsp:spPr>
        <a:xfrm>
          <a:off x="7928726" y="1261"/>
          <a:ext cx="2322417" cy="160014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A823E-80EA-4C19-BF25-69ED5F16A2BE}">
      <dsp:nvSpPr>
        <dsp:cNvPr id="0" name=""/>
        <dsp:cNvSpPr/>
      </dsp:nvSpPr>
      <dsp:spPr>
        <a:xfrm>
          <a:off x="7928726" y="1601406"/>
          <a:ext cx="2322417" cy="86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Edit card account</a:t>
          </a:r>
        </a:p>
      </dsp:txBody>
      <dsp:txXfrm>
        <a:off x="7928726" y="1601406"/>
        <a:ext cx="2322417" cy="861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B9A9-74D7-4472-8E1A-F7170A8463F9}">
      <dsp:nvSpPr>
        <dsp:cNvPr id="0" name=""/>
        <dsp:cNvSpPr/>
      </dsp:nvSpPr>
      <dsp:spPr>
        <a:xfrm>
          <a:off x="4646786" y="1461"/>
          <a:ext cx="1222027" cy="7943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a deposit</a:t>
          </a:r>
        </a:p>
      </dsp:txBody>
      <dsp:txXfrm>
        <a:off x="4685561" y="40236"/>
        <a:ext cx="1144477" cy="716768"/>
      </dsp:txXfrm>
    </dsp:sp>
    <dsp:sp modelId="{1DB7B1C4-D466-4FBD-A476-8DB687AD295A}">
      <dsp:nvSpPr>
        <dsp:cNvPr id="0" name=""/>
        <dsp:cNvSpPr/>
      </dsp:nvSpPr>
      <dsp:spPr>
        <a:xfrm>
          <a:off x="3669536" y="398620"/>
          <a:ext cx="3176527" cy="3176527"/>
        </a:xfrm>
        <a:custGeom>
          <a:avLst/>
          <a:gdLst/>
          <a:ahLst/>
          <a:cxnLst/>
          <a:rect l="0" t="0" r="0" b="0"/>
          <a:pathLst>
            <a:path>
              <a:moveTo>
                <a:pt x="2207688" y="125767"/>
              </a:moveTo>
              <a:arcTo wR="1588263" hR="1588263" stAng="17577275" swAng="196346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AC0DE-9BF4-4701-9B57-BB3E80973C5E}">
      <dsp:nvSpPr>
        <dsp:cNvPr id="0" name=""/>
        <dsp:cNvSpPr/>
      </dsp:nvSpPr>
      <dsp:spPr>
        <a:xfrm>
          <a:off x="6157314" y="1098924"/>
          <a:ext cx="1222027" cy="7943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</a:t>
          </a:r>
        </a:p>
      </dsp:txBody>
      <dsp:txXfrm>
        <a:off x="6196089" y="1137699"/>
        <a:ext cx="1144477" cy="716768"/>
      </dsp:txXfrm>
    </dsp:sp>
    <dsp:sp modelId="{244F4E21-1B07-4272-82A3-7FABDC4FE10B}">
      <dsp:nvSpPr>
        <dsp:cNvPr id="0" name=""/>
        <dsp:cNvSpPr/>
      </dsp:nvSpPr>
      <dsp:spPr>
        <a:xfrm>
          <a:off x="3669536" y="398620"/>
          <a:ext cx="3176527" cy="3176527"/>
        </a:xfrm>
        <a:custGeom>
          <a:avLst/>
          <a:gdLst/>
          <a:ahLst/>
          <a:cxnLst/>
          <a:rect l="0" t="0" r="0" b="0"/>
          <a:pathLst>
            <a:path>
              <a:moveTo>
                <a:pt x="3174331" y="1504781"/>
              </a:moveTo>
              <a:arcTo wR="1588263" hR="1588263" stAng="21419222" swAng="219778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8501B-DB4D-4398-A3B1-46084C590B5A}">
      <dsp:nvSpPr>
        <dsp:cNvPr id="0" name=""/>
        <dsp:cNvSpPr/>
      </dsp:nvSpPr>
      <dsp:spPr>
        <a:xfrm>
          <a:off x="5580344" y="2874657"/>
          <a:ext cx="1222027" cy="7943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Redeem points</a:t>
          </a:r>
        </a:p>
      </dsp:txBody>
      <dsp:txXfrm>
        <a:off x="5619119" y="2913432"/>
        <a:ext cx="1144477" cy="716768"/>
      </dsp:txXfrm>
    </dsp:sp>
    <dsp:sp modelId="{94714538-855D-43F6-B933-DD1887EEBA60}">
      <dsp:nvSpPr>
        <dsp:cNvPr id="0" name=""/>
        <dsp:cNvSpPr/>
      </dsp:nvSpPr>
      <dsp:spPr>
        <a:xfrm>
          <a:off x="3669536" y="398620"/>
          <a:ext cx="3176527" cy="3176527"/>
        </a:xfrm>
        <a:custGeom>
          <a:avLst/>
          <a:gdLst/>
          <a:ahLst/>
          <a:cxnLst/>
          <a:rect l="0" t="0" r="0" b="0"/>
          <a:pathLst>
            <a:path>
              <a:moveTo>
                <a:pt x="1904488" y="3144728"/>
              </a:moveTo>
              <a:arcTo wR="1588263" hR="1588263" stAng="4710936" swAng="1378128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4B0BE-292D-4209-88B3-3B42ED8727AC}">
      <dsp:nvSpPr>
        <dsp:cNvPr id="0" name=""/>
        <dsp:cNvSpPr/>
      </dsp:nvSpPr>
      <dsp:spPr>
        <a:xfrm>
          <a:off x="3713228" y="2874657"/>
          <a:ext cx="1222027" cy="7943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Withdrawal</a:t>
          </a:r>
        </a:p>
      </dsp:txBody>
      <dsp:txXfrm>
        <a:off x="3752003" y="2913432"/>
        <a:ext cx="1144477" cy="716768"/>
      </dsp:txXfrm>
    </dsp:sp>
    <dsp:sp modelId="{A5D06A14-69C3-4B1F-9D0A-9DEF523B3C60}">
      <dsp:nvSpPr>
        <dsp:cNvPr id="0" name=""/>
        <dsp:cNvSpPr/>
      </dsp:nvSpPr>
      <dsp:spPr>
        <a:xfrm>
          <a:off x="3669536" y="398620"/>
          <a:ext cx="3176527" cy="3176527"/>
        </a:xfrm>
        <a:custGeom>
          <a:avLst/>
          <a:gdLst/>
          <a:ahLst/>
          <a:cxnLst/>
          <a:rect l="0" t="0" r="0" b="0"/>
          <a:pathLst>
            <a:path>
              <a:moveTo>
                <a:pt x="265621" y="2467581"/>
              </a:moveTo>
              <a:arcTo wR="1588263" hR="1588263" stAng="8782996" swAng="21977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A6471-8F29-4D13-892A-5C2A41F37A72}">
      <dsp:nvSpPr>
        <dsp:cNvPr id="0" name=""/>
        <dsp:cNvSpPr/>
      </dsp:nvSpPr>
      <dsp:spPr>
        <a:xfrm>
          <a:off x="3136257" y="1098924"/>
          <a:ext cx="1222027" cy="7943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Top Up</a:t>
          </a:r>
        </a:p>
      </dsp:txBody>
      <dsp:txXfrm>
        <a:off x="3175032" y="1137699"/>
        <a:ext cx="1144477" cy="716768"/>
      </dsp:txXfrm>
    </dsp:sp>
    <dsp:sp modelId="{38165ADD-3E23-4777-87F3-1C037837940B}">
      <dsp:nvSpPr>
        <dsp:cNvPr id="0" name=""/>
        <dsp:cNvSpPr/>
      </dsp:nvSpPr>
      <dsp:spPr>
        <a:xfrm>
          <a:off x="3669536" y="398620"/>
          <a:ext cx="3176527" cy="3176527"/>
        </a:xfrm>
        <a:custGeom>
          <a:avLst/>
          <a:gdLst/>
          <a:ahLst/>
          <a:cxnLst/>
          <a:rect l="0" t="0" r="0" b="0"/>
          <a:pathLst>
            <a:path>
              <a:moveTo>
                <a:pt x="276530" y="692754"/>
              </a:moveTo>
              <a:arcTo wR="1588263" hR="1588263" stAng="12859261" swAng="196346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A0EA1-4190-4FC1-A4A1-041115190FF1}">
      <dsp:nvSpPr>
        <dsp:cNvPr id="0" name=""/>
        <dsp:cNvSpPr/>
      </dsp:nvSpPr>
      <dsp:spPr>
        <a:xfrm>
          <a:off x="0" y="607"/>
          <a:ext cx="2467008" cy="12428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Users</a:t>
          </a:r>
        </a:p>
      </dsp:txBody>
      <dsp:txXfrm>
        <a:off x="0" y="607"/>
        <a:ext cx="2467008" cy="1242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7099E-1E13-4FAE-AD6E-F3FA19DAE5AF}">
      <dsp:nvSpPr>
        <dsp:cNvPr id="0" name=""/>
        <dsp:cNvSpPr/>
      </dsp:nvSpPr>
      <dsp:spPr>
        <a:xfrm>
          <a:off x="3125644" y="169702"/>
          <a:ext cx="3724449" cy="3724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Reward Point Feature</a:t>
          </a:r>
        </a:p>
      </dsp:txBody>
      <dsp:txXfrm>
        <a:off x="3671077" y="715178"/>
        <a:ext cx="2633583" cy="2633793"/>
      </dsp:txXfrm>
    </dsp:sp>
    <dsp:sp modelId="{B102BCB7-198F-45DA-9A67-C2B30CAF51E4}">
      <dsp:nvSpPr>
        <dsp:cNvPr id="0" name=""/>
        <dsp:cNvSpPr/>
      </dsp:nvSpPr>
      <dsp:spPr>
        <a:xfrm>
          <a:off x="5250977" y="0"/>
          <a:ext cx="414491" cy="414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02106-3041-463B-902B-63D92702345C}">
      <dsp:nvSpPr>
        <dsp:cNvPr id="0" name=""/>
        <dsp:cNvSpPr/>
      </dsp:nvSpPr>
      <dsp:spPr>
        <a:xfrm>
          <a:off x="4270185" y="3617702"/>
          <a:ext cx="300207" cy="30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CF5C4-695B-4BE9-9356-C8BF5DCD6466}">
      <dsp:nvSpPr>
        <dsp:cNvPr id="0" name=""/>
        <dsp:cNvSpPr/>
      </dsp:nvSpPr>
      <dsp:spPr>
        <a:xfrm>
          <a:off x="7089748" y="1681357"/>
          <a:ext cx="300207" cy="30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18B88-27E9-4B60-94D1-BFD4A6DF1F0F}">
      <dsp:nvSpPr>
        <dsp:cNvPr id="0" name=""/>
        <dsp:cNvSpPr/>
      </dsp:nvSpPr>
      <dsp:spPr>
        <a:xfrm>
          <a:off x="5654807" y="3937090"/>
          <a:ext cx="414491" cy="414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58526-057A-4925-BF3B-C5E2B9B80522}">
      <dsp:nvSpPr>
        <dsp:cNvPr id="0" name=""/>
        <dsp:cNvSpPr/>
      </dsp:nvSpPr>
      <dsp:spPr>
        <a:xfrm>
          <a:off x="4355045" y="588736"/>
          <a:ext cx="300207" cy="30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D72BC-25B6-49A9-8E82-EA708DE10989}">
      <dsp:nvSpPr>
        <dsp:cNvPr id="0" name=""/>
        <dsp:cNvSpPr/>
      </dsp:nvSpPr>
      <dsp:spPr>
        <a:xfrm>
          <a:off x="3409647" y="2306209"/>
          <a:ext cx="300207" cy="300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FDC0-5C27-550E-F0C9-E65AD0DC8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3BB05-DF40-C016-24FC-E5356B56E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B013-684F-3943-73AC-35A2A4E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69E80-2E67-3FDE-3A68-ECDE0BC9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6E88-AB63-4CF7-C102-B6EE9B8B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8FE6-041B-475C-2098-D55673F0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D0D12-71EA-31CE-F898-0112C6638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FC66-EA53-707C-498F-4223762D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43FD-AEB3-4778-8AB6-8FC98ACA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1A3D9-99DA-E71C-7569-E050090A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7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408C9-54B4-55E9-C0C0-4AFBBDA36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2C6BE-6BD6-02DB-3157-FBEDA1024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1CF7-440C-0F3D-E507-0BAF8A42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DBF1-8ACA-F560-6DBF-B9D63E06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E2438-957C-0E31-2499-2CE7668D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61FA-2046-36FD-AEE4-97A14425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8554-F595-5713-C1E3-5FA27BF6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E811C-517F-88AE-FA56-D362F411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487F2-6C85-2882-206D-ED4617F6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5E30-8836-3EBF-97FF-3F165DC6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FB3C-75E5-CB60-8173-4E976BC6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95F1-6FE8-EC4C-6C39-28C6A8C88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C698-58E4-34F3-160B-6F3F0A4E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8360-300B-F072-474D-30A84F95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E61E-C6E0-DF62-6295-937D3E83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6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A067-15C2-34E8-FEA2-414A3162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6A28-979D-901C-84FA-1FF0894B4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F3148-4D85-31BF-36D0-ADA8B7DDB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ABA3A-A92B-6981-21F7-E9091BA3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2B1B8-A8D6-73C3-B79C-C3A2CBDA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0D456-92C0-F8CB-85CD-5AB7E2EC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2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7D1-B8A8-FE27-023B-B3B2056D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BC76D-79D5-0032-950F-E6D0C3974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301DB-442F-92A6-039E-37F59860B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31A2-615A-48CE-0566-911D7FDB3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42D3-0CC9-E3D5-4845-E97A8F28D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B3D41-1C9A-9DE8-2079-6BAA2885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98DB7-6478-B448-2397-CB70C33F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C3B4D-5C58-0741-16A4-E977E071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01A9-FE52-220F-D9C2-672C81EC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952E-81FA-C9FC-44A4-4E088FB4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B0A0A-FCF1-9284-9EA5-C8B4CB91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5E3BD-21F3-FF63-4D96-2503CAC7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7ACE0-5F0E-4150-8382-320B4E51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E78A3-AC34-93E8-B3E4-05C756AA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FCE92-075F-8767-9373-3F601069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8DD4-AA25-7AAE-D2C0-125C3FAE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165E-62ED-CD41-46F1-4C1BDEAB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31AA-3011-E7FB-C03F-2B4A7BC5A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628EE-865A-9AE5-0C06-42ADCFCF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7CB9-5B78-3810-F6B3-4CCFAF99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2B91C-10D3-25A0-83C1-0F1B0FC9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C2A2-0601-F5C3-B945-ACAA38D2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06E45-7C0E-B512-B6AB-15224F20A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57BD4-0AA8-FF62-A6E3-A8EDE4FB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96DF1-91CC-976D-B0D7-7000E18C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67DA-9E32-92EF-DE2D-F366FF8E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4D39-51A2-A483-A82C-A0AB8339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55F29-F2DA-9867-CC06-5C11CFC1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A1E15-F8E6-D176-FAA1-BBC49B85A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372A8-F7F6-C723-6147-6C193CA3C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6DFF-B045-4C87-A2F0-48123B913E5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693D-36F2-45DB-5987-2F0CD5AA9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10A3-AA6E-8ADA-878B-7CA9E98AD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49A4E-C349-414C-A69F-5D6CEC6A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31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gif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gif"/><Relationship Id="rId12" Type="http://schemas.openxmlformats.org/officeDocument/2006/relationships/image" Target="../media/image25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4.gif"/><Relationship Id="rId5" Type="http://schemas.openxmlformats.org/officeDocument/2006/relationships/diagramColors" Target="../diagrams/colors4.xml"/><Relationship Id="rId10" Type="http://schemas.openxmlformats.org/officeDocument/2006/relationships/image" Target="../media/image23.gif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26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0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491C-8D81-41F5-C0D7-A9D16762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1414" y="580293"/>
            <a:ext cx="7256585" cy="142154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GOSAKU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B06E8-CD6B-CEBD-002C-63077CF2D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1839"/>
            <a:ext cx="10668000" cy="68860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(Application programming interface e-wallet)</a:t>
            </a:r>
          </a:p>
        </p:txBody>
      </p:sp>
      <p:pic>
        <p:nvPicPr>
          <p:cNvPr id="1032" name="Picture 8" descr="wallet animation by AND IT on Dribbble">
            <a:extLst>
              <a:ext uri="{FF2B5EF4-FFF2-40B4-BE49-F238E27FC236}">
                <a16:creationId xmlns:a16="http://schemas.microsoft.com/office/drawing/2014/main" id="{CCA44E9E-F628-29F6-C659-20BFD049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8658"/>
            <a:ext cx="5879123" cy="440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bile Wallet - GIF | Motion design animation, Motion design, Motion  graphics animation">
            <a:extLst>
              <a:ext uri="{FF2B5EF4-FFF2-40B4-BE49-F238E27FC236}">
                <a16:creationId xmlns:a16="http://schemas.microsoft.com/office/drawing/2014/main" id="{2B98594B-B431-CF1F-DEC0-A58C4FED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91" y="3177809"/>
            <a:ext cx="3411416" cy="255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r Flashing Sticker for iOS &amp; Android | GIPHY">
            <a:extLst>
              <a:ext uri="{FF2B5EF4-FFF2-40B4-BE49-F238E27FC236}">
                <a16:creationId xmlns:a16="http://schemas.microsoft.com/office/drawing/2014/main" id="{BDA6C120-2CEE-DD73-A1D1-2DABBAFE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61069"/>
            <a:ext cx="3165231" cy="31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2,800+ Artificial Intelligence White Background Illustrations, Royalty-Free  Vector Graphics &amp; Clip Art - iStock | Technology, Augmented reality">
            <a:extLst>
              <a:ext uri="{FF2B5EF4-FFF2-40B4-BE49-F238E27FC236}">
                <a16:creationId xmlns:a16="http://schemas.microsoft.com/office/drawing/2014/main" id="{879A40C0-5A67-7F34-343F-A587B4F1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09" y="105509"/>
            <a:ext cx="1951891" cy="19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ree Black And White Design Images, Download Free Black And White Design  Images png images, Free ClipArts on Clipart Library">
            <a:extLst>
              <a:ext uri="{FF2B5EF4-FFF2-40B4-BE49-F238E27FC236}">
                <a16:creationId xmlns:a16="http://schemas.microsoft.com/office/drawing/2014/main" id="{157E9E12-016C-1EF1-DFB0-1E6CA4BA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62037" y="4679096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399A-CB6D-45DF-5368-9622E122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The advantages of the system compared to other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E65EB2-A619-888D-0376-C72606C16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9872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36" name="Picture 16" descr="Animated gif discovered by 𖤴 ܳᎯᥡᥨιꫀˑ̫ ͙۪۪̥. Find images and videos about  kpop, gif and blue on We Hea… | Overlays transparent, Overlays instagram,  Overlays picsart">
            <a:extLst>
              <a:ext uri="{FF2B5EF4-FFF2-40B4-BE49-F238E27FC236}">
                <a16:creationId xmlns:a16="http://schemas.microsoft.com/office/drawing/2014/main" id="{A4643C13-3BE6-C2A7-105F-F7C150AD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571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orld, orb - Free animated GIF - PicMix">
            <a:extLst>
              <a:ext uri="{FF2B5EF4-FFF2-40B4-BE49-F238E27FC236}">
                <a16:creationId xmlns:a16="http://schemas.microsoft.com/office/drawing/2014/main" id="{065D3C88-FE3E-3CC4-713F-84799F56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9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E83-1C23-7CAA-8CEB-534BCD33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137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COVERAGE OF UNIT TESTING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362CD4-7C89-A42A-C54A-E370B975A4B8}"/>
              </a:ext>
            </a:extLst>
          </p:cNvPr>
          <p:cNvGrpSpPr/>
          <p:nvPr/>
        </p:nvGrpSpPr>
        <p:grpSpPr>
          <a:xfrm>
            <a:off x="4272630" y="1147154"/>
            <a:ext cx="3921801" cy="1090246"/>
            <a:chOff x="5040233" y="1958102"/>
            <a:chExt cx="2393235" cy="2393235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C6F1FE3A-AFD9-6E34-E6EE-CCD78DBD23F8}"/>
                </a:ext>
              </a:extLst>
            </p:cNvPr>
            <p:cNvSpPr/>
            <p:nvPr/>
          </p:nvSpPr>
          <p:spPr>
            <a:xfrm>
              <a:off x="5040233" y="1958102"/>
              <a:ext cx="2393235" cy="2393235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338C3C-3384-C3C0-5430-00E198544BE5}"/>
                </a:ext>
              </a:extLst>
            </p:cNvPr>
            <p:cNvSpPr txBox="1"/>
            <p:nvPr/>
          </p:nvSpPr>
          <p:spPr>
            <a:xfrm>
              <a:off x="5521380" y="2518706"/>
              <a:ext cx="1430941" cy="1230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Arial Black" panose="020B0A04020102020204" pitchFamily="34" charset="0"/>
                </a:rPr>
                <a:t>controller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9F600B9-A015-B096-1795-88A0BB889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" y="2338677"/>
            <a:ext cx="7015313" cy="4367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AD3A5-90C7-8AAF-9058-78485FA1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43" y="3274815"/>
            <a:ext cx="4929554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2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E83-1C23-7CAA-8CEB-534BCD33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137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COVERAGE OF UNIT TESTING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362CD4-7C89-A42A-C54A-E370B975A4B8}"/>
              </a:ext>
            </a:extLst>
          </p:cNvPr>
          <p:cNvGrpSpPr/>
          <p:nvPr/>
        </p:nvGrpSpPr>
        <p:grpSpPr>
          <a:xfrm>
            <a:off x="4272630" y="1147154"/>
            <a:ext cx="3921801" cy="1090246"/>
            <a:chOff x="5040233" y="1958102"/>
            <a:chExt cx="2393235" cy="2393235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C6F1FE3A-AFD9-6E34-E6EE-CCD78DBD23F8}"/>
                </a:ext>
              </a:extLst>
            </p:cNvPr>
            <p:cNvSpPr/>
            <p:nvPr/>
          </p:nvSpPr>
          <p:spPr>
            <a:xfrm>
              <a:off x="5040233" y="1958102"/>
              <a:ext cx="2393235" cy="2393235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338C3C-3384-C3C0-5430-00E198544BE5}"/>
                </a:ext>
              </a:extLst>
            </p:cNvPr>
            <p:cNvSpPr txBox="1"/>
            <p:nvPr/>
          </p:nvSpPr>
          <p:spPr>
            <a:xfrm>
              <a:off x="5521380" y="2518706"/>
              <a:ext cx="1430941" cy="1230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latin typeface="Arial Black" panose="020B0A04020102020204" pitchFamily="34" charset="0"/>
                </a:rPr>
                <a:t>repository</a:t>
              </a:r>
              <a:endParaRPr lang="en-US" sz="2000" kern="12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9EDB3D-4D58-49E6-7BE4-4F566B64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43" y="3072183"/>
            <a:ext cx="4986021" cy="84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AA567-42F0-C5C5-1ECA-01E766957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" y="2338676"/>
            <a:ext cx="7015313" cy="43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E83-1C23-7CAA-8CEB-534BCD33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137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COVERAGE OF UNIT TESTING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362CD4-7C89-A42A-C54A-E370B975A4B8}"/>
              </a:ext>
            </a:extLst>
          </p:cNvPr>
          <p:cNvGrpSpPr/>
          <p:nvPr/>
        </p:nvGrpSpPr>
        <p:grpSpPr>
          <a:xfrm>
            <a:off x="4272630" y="1147154"/>
            <a:ext cx="3921801" cy="1090246"/>
            <a:chOff x="5040233" y="1958102"/>
            <a:chExt cx="2393235" cy="2393235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C6F1FE3A-AFD9-6E34-E6EE-CCD78DBD23F8}"/>
                </a:ext>
              </a:extLst>
            </p:cNvPr>
            <p:cNvSpPr/>
            <p:nvPr/>
          </p:nvSpPr>
          <p:spPr>
            <a:xfrm>
              <a:off x="5040233" y="1958102"/>
              <a:ext cx="2393235" cy="2393235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338C3C-3384-C3C0-5430-00E198544BE5}"/>
                </a:ext>
              </a:extLst>
            </p:cNvPr>
            <p:cNvSpPr txBox="1"/>
            <p:nvPr/>
          </p:nvSpPr>
          <p:spPr>
            <a:xfrm>
              <a:off x="5521380" y="2518706"/>
              <a:ext cx="1430941" cy="1230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>
                  <a:latin typeface="Arial Black" panose="020B0A04020102020204" pitchFamily="34" charset="0"/>
                </a:rPr>
                <a:t>usecase</a:t>
              </a:r>
              <a:endParaRPr lang="en-US" sz="2000" kern="12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09A2DD3-ED71-A304-59F7-7430F6C6F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" y="2338677"/>
            <a:ext cx="7268444" cy="4412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E01A40-4BB2-49D3-3A91-FC8149F9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74" y="3735056"/>
            <a:ext cx="4648496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5BB2-3A36-0FC8-4EB6-4DBBCB4D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224"/>
            <a:ext cx="10515600" cy="843523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Members of the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7081-8768-D5BF-3013-625FD380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201272"/>
            <a:ext cx="11349318" cy="52916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err="1"/>
              <a:t>Reyga</a:t>
            </a:r>
            <a:r>
              <a:rPr lang="en-US" dirty="0"/>
              <a:t> </a:t>
            </a:r>
            <a:r>
              <a:rPr lang="en-US" dirty="0" err="1"/>
              <a:t>Fitra</a:t>
            </a:r>
            <a:r>
              <a:rPr lang="en-US" dirty="0"/>
              <a:t> Ramadhan                                    M. </a:t>
            </a:r>
            <a:r>
              <a:rPr lang="en-US" dirty="0" err="1"/>
              <a:t>Fikri</a:t>
            </a:r>
            <a:r>
              <a:rPr lang="en-US" dirty="0"/>
              <a:t> </a:t>
            </a:r>
            <a:r>
              <a:rPr lang="en-US" dirty="0" err="1"/>
              <a:t>Alfarizi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M. Yoga </a:t>
            </a:r>
            <a:r>
              <a:rPr lang="en-US" dirty="0" err="1"/>
              <a:t>Pratama</a:t>
            </a:r>
            <a:r>
              <a:rPr lang="en-US" dirty="0"/>
              <a:t>                                                                     Novia </a:t>
            </a:r>
            <a:r>
              <a:rPr lang="en-US" dirty="0" err="1"/>
              <a:t>Sya’baniyah</a:t>
            </a:r>
            <a:endParaRPr lang="en-US" dirty="0"/>
          </a:p>
        </p:txBody>
      </p:sp>
      <p:pic>
        <p:nvPicPr>
          <p:cNvPr id="1030" name="Picture 6" descr="Animated Chibi Comms [12/12] by Flavia-Elric on DeviantArt">
            <a:extLst>
              <a:ext uri="{FF2B5EF4-FFF2-40B4-BE49-F238E27FC236}">
                <a16:creationId xmlns:a16="http://schemas.microsoft.com/office/drawing/2014/main" id="{031D4A45-3E56-4D57-1F0F-73A51521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28" y="902034"/>
            <a:ext cx="2142323" cy="2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umbs Up Thumb Cartoon - Free GIF on Pixabay">
            <a:extLst>
              <a:ext uri="{FF2B5EF4-FFF2-40B4-BE49-F238E27FC236}">
                <a16:creationId xmlns:a16="http://schemas.microsoft.com/office/drawing/2014/main" id="{61EB0968-9EF3-34F4-479A-DC0CCC4D9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12" y="766399"/>
            <a:ext cx="2721760" cy="2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tStation - Anime girl (commission)">
            <a:extLst>
              <a:ext uri="{FF2B5EF4-FFF2-40B4-BE49-F238E27FC236}">
                <a16:creationId xmlns:a16="http://schemas.microsoft.com/office/drawing/2014/main" id="{93F58D83-A59F-493B-936A-4FCFEC34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335" y="3789836"/>
            <a:ext cx="1929177" cy="19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ubeBuddy | #1 Rated YouTube Channel Management and Optimization Toolkit |  Abc coloring pages, Motion design animation, Youtube success">
            <a:extLst>
              <a:ext uri="{FF2B5EF4-FFF2-40B4-BE49-F238E27FC236}">
                <a16:creationId xmlns:a16="http://schemas.microsoft.com/office/drawing/2014/main" id="{E225E38C-8DF1-0B3D-6FA4-495515EF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3170"/>
            <a:ext cx="2142323" cy="21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n en Motifs Inspiration">
            <a:extLst>
              <a:ext uri="{FF2B5EF4-FFF2-40B4-BE49-F238E27FC236}">
                <a16:creationId xmlns:a16="http://schemas.microsoft.com/office/drawing/2014/main" id="{26B9C556-A9C7-2E9C-BFFE-B62B02C3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7"/>
          <a:stretch/>
        </p:blipFill>
        <p:spPr bwMode="auto">
          <a:xfrm>
            <a:off x="0" y="0"/>
            <a:ext cx="2202291" cy="30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ars star design Royalty Free Vector Image - VectorStock">
            <a:extLst>
              <a:ext uri="{FF2B5EF4-FFF2-40B4-BE49-F238E27FC236}">
                <a16:creationId xmlns:a16="http://schemas.microsoft.com/office/drawing/2014/main" id="{DB739497-D6CC-9DDC-9A78-B775B53EA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8" r="21593" b="11176"/>
          <a:stretch/>
        </p:blipFill>
        <p:spPr bwMode="auto">
          <a:xfrm rot="10800000">
            <a:off x="10564937" y="0"/>
            <a:ext cx="1577726" cy="253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0475-F91E-5A47-B8A8-CC06E644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Business PROCESS in applications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CF46-6983-E8F0-9C5C-9DD310551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3088"/>
              </p:ext>
            </p:extLst>
          </p:nvPr>
        </p:nvGraphicFramePr>
        <p:xfrm>
          <a:off x="-351692" y="1877238"/>
          <a:ext cx="3958492" cy="2324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Computer Pusheen GIF - Computer Pusheen Busy - Discover &amp; Share GIFs |  Pusheen gif, Pusheen, Pusheen cat">
            <a:extLst>
              <a:ext uri="{FF2B5EF4-FFF2-40B4-BE49-F238E27FC236}">
                <a16:creationId xmlns:a16="http://schemas.microsoft.com/office/drawing/2014/main" id="{F5E7273B-4C75-1E3F-11F8-814A03E7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3" y="4533900"/>
            <a:ext cx="24574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f: transparent gifs | WiffleGif">
            <a:extLst>
              <a:ext uri="{FF2B5EF4-FFF2-40B4-BE49-F238E27FC236}">
                <a16:creationId xmlns:a16="http://schemas.microsoft.com/office/drawing/2014/main" id="{AE19EE61-3ABE-C9EE-18E2-14A0ABFF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50" y="0"/>
            <a:ext cx="2189249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5817075-D2B5-A6A8-9AB2-96E0CCCEB2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461208"/>
              </p:ext>
            </p:extLst>
          </p:nvPr>
        </p:nvGraphicFramePr>
        <p:xfrm>
          <a:off x="3886200" y="2545618"/>
          <a:ext cx="7916333" cy="2624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311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1265-ECB0-67D1-B1F5-5650A81A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8267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525E-ED26-000D-6F10-E2DBA535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67E39-4184-AB8D-8725-81AC79E1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948267"/>
            <a:ext cx="11834446" cy="5733887"/>
          </a:xfrm>
          <a:prstGeom prst="rect">
            <a:avLst/>
          </a:prstGeom>
        </p:spPr>
      </p:pic>
      <p:pic>
        <p:nvPicPr>
          <p:cNvPr id="15" name="Picture 2" descr="AI | meensat">
            <a:extLst>
              <a:ext uri="{FF2B5EF4-FFF2-40B4-BE49-F238E27FC236}">
                <a16:creationId xmlns:a16="http://schemas.microsoft.com/office/drawing/2014/main" id="{39E8295B-75B3-05BC-8C60-F5F2A372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767" y="-189772"/>
            <a:ext cx="2499933" cy="227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Deco, Graphic, Graphics, Design, Designs, Paint, Paints, Effect, Effects,  Blue, Animation, GIF - Jitter.Bug.Girl, deco , graphic , graphics , design  , designs , paint , paints , effect , effects ,">
            <a:extLst>
              <a:ext uri="{FF2B5EF4-FFF2-40B4-BE49-F238E27FC236}">
                <a16:creationId xmlns:a16="http://schemas.microsoft.com/office/drawing/2014/main" id="{867D7FD7-EE33-4F20-BB2D-3D5CDDD2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59751" y="319984"/>
            <a:ext cx="3263590" cy="23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0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C9EB-92AE-BE89-E6B3-E642308B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Delivered features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3C46F0-BDB5-B91B-ACD0-346F665B7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768336"/>
              </p:ext>
            </p:extLst>
          </p:nvPr>
        </p:nvGraphicFramePr>
        <p:xfrm>
          <a:off x="838200" y="3016251"/>
          <a:ext cx="10515600" cy="2962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BDDA250-40BF-607C-0ED3-87BDDDDA5B58}"/>
              </a:ext>
            </a:extLst>
          </p:cNvPr>
          <p:cNvGrpSpPr/>
          <p:nvPr/>
        </p:nvGrpSpPr>
        <p:grpSpPr>
          <a:xfrm>
            <a:off x="838200" y="1690688"/>
            <a:ext cx="10515600" cy="869156"/>
            <a:chOff x="0" y="305829"/>
            <a:chExt cx="10515600" cy="9921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6CA20B1-E28C-6DFE-D1A4-FEA3ACB83D1B}"/>
                </a:ext>
              </a:extLst>
            </p:cNvPr>
            <p:cNvSpPr/>
            <p:nvPr/>
          </p:nvSpPr>
          <p:spPr>
            <a:xfrm>
              <a:off x="0" y="305829"/>
              <a:ext cx="10515600" cy="992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3AC7B17E-3CE0-0603-BDBA-29E523E1B13C}"/>
                </a:ext>
              </a:extLst>
            </p:cNvPr>
            <p:cNvSpPr txBox="1"/>
            <p:nvPr/>
          </p:nvSpPr>
          <p:spPr>
            <a:xfrm>
              <a:off x="48433" y="354262"/>
              <a:ext cx="10418734" cy="8952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100" kern="1200" dirty="0">
                  <a:latin typeface="Bahnschrift" panose="020B0502040204020203" pitchFamily="34" charset="0"/>
                </a:rPr>
                <a:t>User Login Registration &amp; Authentication</a:t>
              </a:r>
            </a:p>
          </p:txBody>
        </p:sp>
      </p:grpSp>
      <p:pic>
        <p:nvPicPr>
          <p:cNvPr id="1026" name="Picture 2" descr="Login Button Loader by Shivam Kaushik on Dribbble">
            <a:extLst>
              <a:ext uri="{FF2B5EF4-FFF2-40B4-BE49-F238E27FC236}">
                <a16:creationId xmlns:a16="http://schemas.microsoft.com/office/drawing/2014/main" id="{166050BA-986A-506E-2554-D44F7E29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56" y="4083135"/>
            <a:ext cx="2161367" cy="18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F pfp ios - animated GIF on GIFER">
            <a:extLst>
              <a:ext uri="{FF2B5EF4-FFF2-40B4-BE49-F238E27FC236}">
                <a16:creationId xmlns:a16="http://schemas.microsoft.com/office/drawing/2014/main" id="{B75760C8-D8E8-A593-6248-4311D81F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492" y="4083135"/>
            <a:ext cx="2485289" cy="18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t mathematics gif | WiffleGif">
            <a:extLst>
              <a:ext uri="{FF2B5EF4-FFF2-40B4-BE49-F238E27FC236}">
                <a16:creationId xmlns:a16="http://schemas.microsoft.com/office/drawing/2014/main" id="{8FFC3F63-1427-7727-2814-90B5B889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665"/>
            <a:ext cx="2563930" cy="25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745B-8B7C-CBC6-59DE-6CC40F34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9"/>
            <a:ext cx="10515600" cy="8482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Delivered features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FD348B-D15A-ED94-96EA-48B100269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318584"/>
              </p:ext>
            </p:extLst>
          </p:nvPr>
        </p:nvGraphicFramePr>
        <p:xfrm>
          <a:off x="838200" y="2054961"/>
          <a:ext cx="10515600" cy="2464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9E83A50-8C9E-0BE2-5742-55325A35F897}"/>
              </a:ext>
            </a:extLst>
          </p:cNvPr>
          <p:cNvGrpSpPr/>
          <p:nvPr/>
        </p:nvGrpSpPr>
        <p:grpSpPr>
          <a:xfrm>
            <a:off x="838200" y="952010"/>
            <a:ext cx="10515600" cy="916023"/>
            <a:chOff x="0" y="305829"/>
            <a:chExt cx="10515600" cy="9921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C5AA9D2-88FA-CF44-2C43-E155B0144ACD}"/>
                </a:ext>
              </a:extLst>
            </p:cNvPr>
            <p:cNvSpPr/>
            <p:nvPr/>
          </p:nvSpPr>
          <p:spPr>
            <a:xfrm>
              <a:off x="0" y="305829"/>
              <a:ext cx="10515600" cy="992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F45A425-2013-4D0D-3E27-9236B2373C3A}"/>
                </a:ext>
              </a:extLst>
            </p:cNvPr>
            <p:cNvSpPr txBox="1"/>
            <p:nvPr/>
          </p:nvSpPr>
          <p:spPr>
            <a:xfrm>
              <a:off x="48433" y="529865"/>
              <a:ext cx="10418734" cy="7196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100" dirty="0">
                  <a:latin typeface="Bahnschrift" panose="020B0502040204020203" pitchFamily="34" charset="0"/>
                </a:rPr>
                <a:t>Account Management</a:t>
              </a:r>
            </a:p>
          </p:txBody>
        </p:sp>
      </p:grpSp>
      <p:pic>
        <p:nvPicPr>
          <p:cNvPr id="8" name="Picture 10" descr="Diving into a new Framework. From Ruby on Rails to ASP .Net — C# | by Adao  Natalino | Medium">
            <a:extLst>
              <a:ext uri="{FF2B5EF4-FFF2-40B4-BE49-F238E27FC236}">
                <a16:creationId xmlns:a16="http://schemas.microsoft.com/office/drawing/2014/main" id="{D60F2E26-F2DD-1657-DAC2-548A7868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181726"/>
            <a:ext cx="1497497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akeBet Avatars | Avatar, Animated gif, Motion graphics">
            <a:extLst>
              <a:ext uri="{FF2B5EF4-FFF2-40B4-BE49-F238E27FC236}">
                <a16:creationId xmlns:a16="http://schemas.microsoft.com/office/drawing/2014/main" id="{0650D217-0B62-5C40-5EF9-A58BE6C9D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t="17627" r="21575" b="24820"/>
          <a:stretch/>
        </p:blipFill>
        <p:spPr bwMode="auto">
          <a:xfrm>
            <a:off x="4168248" y="2389611"/>
            <a:ext cx="1348889" cy="94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Grand Savings Bank">
            <a:extLst>
              <a:ext uri="{FF2B5EF4-FFF2-40B4-BE49-F238E27FC236}">
                <a16:creationId xmlns:a16="http://schemas.microsoft.com/office/drawing/2014/main" id="{552825E2-C6F4-8887-612B-F6132F0A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5" y="2151826"/>
            <a:ext cx="1792451" cy="15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op Credits Stickers for Android &amp; iOS | Gfycat">
            <a:extLst>
              <a:ext uri="{FF2B5EF4-FFF2-40B4-BE49-F238E27FC236}">
                <a16:creationId xmlns:a16="http://schemas.microsoft.com/office/drawing/2014/main" id="{848C7BC4-7C61-A458-D9AC-BB0EBCF1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92" y="2212114"/>
            <a:ext cx="128637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5339A6-F5F0-6C8D-BD76-BA907E5964BE}"/>
              </a:ext>
            </a:extLst>
          </p:cNvPr>
          <p:cNvSpPr/>
          <p:nvPr/>
        </p:nvSpPr>
        <p:spPr>
          <a:xfrm>
            <a:off x="2497581" y="4293083"/>
            <a:ext cx="2443028" cy="1683246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266964"/>
              <a:satOff val="-13592"/>
              <a:lumOff val="3203"/>
              <a:alphaOff val="0"/>
            </a:schemeClr>
          </a:fillRef>
          <a:effectRef idx="0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D14A4-EBE2-1873-41D9-6B518EEC543C}"/>
              </a:ext>
            </a:extLst>
          </p:cNvPr>
          <p:cNvGrpSpPr/>
          <p:nvPr/>
        </p:nvGrpSpPr>
        <p:grpSpPr>
          <a:xfrm>
            <a:off x="2497581" y="5885965"/>
            <a:ext cx="2443028" cy="521033"/>
            <a:chOff x="2692568" y="2564110"/>
            <a:chExt cx="2443028" cy="906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95885A-4F0D-FEB1-2CFC-E93BDF0843C4}"/>
                </a:ext>
              </a:extLst>
            </p:cNvPr>
            <p:cNvSpPr/>
            <p:nvPr/>
          </p:nvSpPr>
          <p:spPr>
            <a:xfrm>
              <a:off x="2692568" y="2564110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E20124-EC00-AA73-10EB-27F3D70A8F9E}"/>
                </a:ext>
              </a:extLst>
            </p:cNvPr>
            <p:cNvSpPr txBox="1"/>
            <p:nvPr/>
          </p:nvSpPr>
          <p:spPr>
            <a:xfrm>
              <a:off x="2692568" y="2564110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0" tIns="177800" rIns="17780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Linking bank account</a:t>
              </a:r>
            </a:p>
          </p:txBody>
        </p:sp>
      </p:grpSp>
      <p:pic>
        <p:nvPicPr>
          <p:cNvPr id="18" name="Picture 6" descr="Best Mobile Banking GIFs | Gfycat">
            <a:extLst>
              <a:ext uri="{FF2B5EF4-FFF2-40B4-BE49-F238E27FC236}">
                <a16:creationId xmlns:a16="http://schemas.microsoft.com/office/drawing/2014/main" id="{2889A8BE-51A9-9A2C-6F17-45885011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14" y="4607997"/>
            <a:ext cx="1796562" cy="10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955303-D39B-F18E-19BB-14127421E0C9}"/>
              </a:ext>
            </a:extLst>
          </p:cNvPr>
          <p:cNvSpPr/>
          <p:nvPr/>
        </p:nvSpPr>
        <p:spPr>
          <a:xfrm>
            <a:off x="7251391" y="4205159"/>
            <a:ext cx="2443028" cy="1683246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357D4-3C6D-0F06-8C42-31168C628A07}"/>
              </a:ext>
            </a:extLst>
          </p:cNvPr>
          <p:cNvGrpSpPr/>
          <p:nvPr/>
        </p:nvGrpSpPr>
        <p:grpSpPr>
          <a:xfrm>
            <a:off x="7314610" y="5885965"/>
            <a:ext cx="2443028" cy="906363"/>
            <a:chOff x="2692568" y="2564110"/>
            <a:chExt cx="2443028" cy="906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D62ACC-4E0A-1BF6-9CBA-37C3998D3BD9}"/>
                </a:ext>
              </a:extLst>
            </p:cNvPr>
            <p:cNvSpPr/>
            <p:nvPr/>
          </p:nvSpPr>
          <p:spPr>
            <a:xfrm>
              <a:off x="2692568" y="2564110"/>
              <a:ext cx="2443028" cy="9063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EC8C44-86F2-D754-1CA4-7AD7E8256DAD}"/>
                </a:ext>
              </a:extLst>
            </p:cNvPr>
            <p:cNvSpPr txBox="1"/>
            <p:nvPr/>
          </p:nvSpPr>
          <p:spPr>
            <a:xfrm>
              <a:off x="2692568" y="2564110"/>
              <a:ext cx="2443028" cy="906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49352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Linking credit card</a:t>
              </a:r>
            </a:p>
          </p:txBody>
        </p:sp>
      </p:grpSp>
      <p:pic>
        <p:nvPicPr>
          <p:cNvPr id="23" name="Picture 4" descr="Best Online Card Payment GIFs | Gfycat">
            <a:extLst>
              <a:ext uri="{FF2B5EF4-FFF2-40B4-BE49-F238E27FC236}">
                <a16:creationId xmlns:a16="http://schemas.microsoft.com/office/drawing/2014/main" id="{61AF0E8B-A994-1FCA-CAA3-1DEF77C3B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51" y="4500871"/>
            <a:ext cx="1217452" cy="11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2353D1-26D8-40FE-85DE-347868007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0A159F-4A76-404A-9B44-5289F9540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E60E47-35BF-4EFB-B774-41AA7AECC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3076B2-97BC-4AF5-85E2-53CBB1560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061999-3D3A-41E2-8826-F55D81368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73111D-6E74-436F-92C0-312B980EC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777E52-BD36-4F3C-8891-A6AC75CEA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1A823E-80EA-4C19-BF25-69ED5F16A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7A32-CB89-1A72-F0ED-3A927B9D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3721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Delivered features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8C1624-ADBA-E734-20A2-A26E8071A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65117"/>
              </p:ext>
            </p:extLst>
          </p:nvPr>
        </p:nvGraphicFramePr>
        <p:xfrm>
          <a:off x="838200" y="2453711"/>
          <a:ext cx="10515600" cy="3723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8976DF-B3EF-3BE7-A6AF-A39364ED6325}"/>
              </a:ext>
            </a:extLst>
          </p:cNvPr>
          <p:cNvGrpSpPr/>
          <p:nvPr/>
        </p:nvGrpSpPr>
        <p:grpSpPr>
          <a:xfrm>
            <a:off x="838200" y="1318847"/>
            <a:ext cx="10515600" cy="791308"/>
            <a:chOff x="0" y="305829"/>
            <a:chExt cx="10515600" cy="9921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D0D509-6193-33CA-D023-11F370B07011}"/>
                </a:ext>
              </a:extLst>
            </p:cNvPr>
            <p:cNvSpPr/>
            <p:nvPr/>
          </p:nvSpPr>
          <p:spPr>
            <a:xfrm>
              <a:off x="0" y="305829"/>
              <a:ext cx="10515600" cy="992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F19D2777-4F3B-6225-6448-D9BE22AE76C3}"/>
                </a:ext>
              </a:extLst>
            </p:cNvPr>
            <p:cNvSpPr txBox="1"/>
            <p:nvPr/>
          </p:nvSpPr>
          <p:spPr>
            <a:xfrm>
              <a:off x="48433" y="529865"/>
              <a:ext cx="10418734" cy="7196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100" dirty="0">
                  <a:latin typeface="Bahnschrift" panose="020B0502040204020203" pitchFamily="34" charset="0"/>
                </a:rPr>
                <a:t>Transaction</a:t>
              </a:r>
            </a:p>
          </p:txBody>
        </p:sp>
      </p:grpSp>
      <p:pic>
        <p:nvPicPr>
          <p:cNvPr id="5122" name="Picture 2" descr="How To Build Customer Loyalty in Digital Banking? - BCCS Cluster: Innovate.  Develop. Integrate">
            <a:extLst>
              <a:ext uri="{FF2B5EF4-FFF2-40B4-BE49-F238E27FC236}">
                <a16:creationId xmlns:a16="http://schemas.microsoft.com/office/drawing/2014/main" id="{4875A74F-A75D-B174-CE1C-D92E8896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310428"/>
            <a:ext cx="32766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wards - INSAID Blog">
            <a:extLst>
              <a:ext uri="{FF2B5EF4-FFF2-40B4-BE49-F238E27FC236}">
                <a16:creationId xmlns:a16="http://schemas.microsoft.com/office/drawing/2014/main" id="{9A91E014-8811-6A46-2AEF-DCF9A8F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7601"/>
            <a:ext cx="2507198" cy="18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2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0AA5-77A0-0226-C701-812A875F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Delivered features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7D359E-3647-A4C0-0B94-6E94E8F8FF55}"/>
              </a:ext>
            </a:extLst>
          </p:cNvPr>
          <p:cNvGrpSpPr/>
          <p:nvPr/>
        </p:nvGrpSpPr>
        <p:grpSpPr>
          <a:xfrm>
            <a:off x="838200" y="1318847"/>
            <a:ext cx="10515600" cy="791308"/>
            <a:chOff x="0" y="305829"/>
            <a:chExt cx="10515600" cy="9921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9DE9FD-2C81-65A9-B3A2-10900DD114CB}"/>
                </a:ext>
              </a:extLst>
            </p:cNvPr>
            <p:cNvSpPr/>
            <p:nvPr/>
          </p:nvSpPr>
          <p:spPr>
            <a:xfrm>
              <a:off x="0" y="305829"/>
              <a:ext cx="10515600" cy="992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C279F1E1-DC42-DB0F-7D9B-DA2CBF040802}"/>
                </a:ext>
              </a:extLst>
            </p:cNvPr>
            <p:cNvSpPr txBox="1"/>
            <p:nvPr/>
          </p:nvSpPr>
          <p:spPr>
            <a:xfrm>
              <a:off x="48433" y="529865"/>
              <a:ext cx="10418734" cy="7196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100" dirty="0">
                  <a:latin typeface="Bahnschrift" panose="020B0502040204020203" pitchFamily="34" charset="0"/>
                </a:rPr>
                <a:t>Security</a:t>
              </a:r>
            </a:p>
          </p:txBody>
        </p:sp>
      </p:grpSp>
      <p:pic>
        <p:nvPicPr>
          <p:cNvPr id="4100" name="Picture 4" descr="Cyber Security - Aura.pk">
            <a:extLst>
              <a:ext uri="{FF2B5EF4-FFF2-40B4-BE49-F238E27FC236}">
                <a16:creationId xmlns:a16="http://schemas.microsoft.com/office/drawing/2014/main" id="{1A9A8F52-A462-2436-BC8C-70849089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974123"/>
            <a:ext cx="3100192" cy="251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CF Cyber Security Sticker for iOS &amp; Android | GIPHY">
            <a:extLst>
              <a:ext uri="{FF2B5EF4-FFF2-40B4-BE49-F238E27FC236}">
                <a16:creationId xmlns:a16="http://schemas.microsoft.com/office/drawing/2014/main" id="{1637A0C6-798A-8E1E-545E-18702F9D9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64" y="3063876"/>
            <a:ext cx="3484194" cy="34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719685-3DB0-9D29-1A40-E0BDB1137DE7}"/>
              </a:ext>
            </a:extLst>
          </p:cNvPr>
          <p:cNvGrpSpPr/>
          <p:nvPr/>
        </p:nvGrpSpPr>
        <p:grpSpPr>
          <a:xfrm>
            <a:off x="1055077" y="3048358"/>
            <a:ext cx="7643663" cy="626828"/>
            <a:chOff x="2488909" y="562590"/>
            <a:chExt cx="5205480" cy="761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F4D25F-7F5F-ECA1-913B-DB4615E8D91E}"/>
                </a:ext>
              </a:extLst>
            </p:cNvPr>
            <p:cNvSpPr/>
            <p:nvPr/>
          </p:nvSpPr>
          <p:spPr>
            <a:xfrm>
              <a:off x="2488909" y="562590"/>
              <a:ext cx="5205480" cy="76128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429727-AF55-B9D8-1034-3F64F1C854BF}"/>
                </a:ext>
              </a:extLst>
            </p:cNvPr>
            <p:cNvSpPr txBox="1"/>
            <p:nvPr/>
          </p:nvSpPr>
          <p:spPr>
            <a:xfrm>
              <a:off x="2934041" y="562590"/>
              <a:ext cx="4760347" cy="761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/>
                <a:t>Users cannot access other user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2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0AA5-77A0-0226-C701-812A875F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Delivered features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64F3D8-D9E0-AA89-38D1-D315E5E9E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695772"/>
              </p:ext>
            </p:extLst>
          </p:nvPr>
        </p:nvGraphicFramePr>
        <p:xfrm>
          <a:off x="3323493" y="2883878"/>
          <a:ext cx="2467008" cy="124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47D359E-3647-A4C0-0B94-6E94E8F8FF55}"/>
              </a:ext>
            </a:extLst>
          </p:cNvPr>
          <p:cNvGrpSpPr/>
          <p:nvPr/>
        </p:nvGrpSpPr>
        <p:grpSpPr>
          <a:xfrm>
            <a:off x="838200" y="1318847"/>
            <a:ext cx="10515600" cy="791308"/>
            <a:chOff x="0" y="305829"/>
            <a:chExt cx="10515600" cy="9921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9DE9FD-2C81-65A9-B3A2-10900DD114CB}"/>
                </a:ext>
              </a:extLst>
            </p:cNvPr>
            <p:cNvSpPr/>
            <p:nvPr/>
          </p:nvSpPr>
          <p:spPr>
            <a:xfrm>
              <a:off x="0" y="305829"/>
              <a:ext cx="10515600" cy="9921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C279F1E1-DC42-DB0F-7D9B-DA2CBF040802}"/>
                </a:ext>
              </a:extLst>
            </p:cNvPr>
            <p:cNvSpPr txBox="1"/>
            <p:nvPr/>
          </p:nvSpPr>
          <p:spPr>
            <a:xfrm>
              <a:off x="48433" y="529865"/>
              <a:ext cx="10418734" cy="7196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100" dirty="0">
                  <a:latin typeface="Bahnschrift" panose="020B0502040204020203" pitchFamily="34" charset="0"/>
                </a:rPr>
                <a:t>Logging</a:t>
              </a:r>
            </a:p>
          </p:txBody>
        </p:sp>
      </p:grpSp>
      <p:pic>
        <p:nvPicPr>
          <p:cNvPr id="7172" name="Picture 4" descr="Mobile Banking">
            <a:extLst>
              <a:ext uri="{FF2B5EF4-FFF2-40B4-BE49-F238E27FC236}">
                <a16:creationId xmlns:a16="http://schemas.microsoft.com/office/drawing/2014/main" id="{D18FCEA9-66B8-4D1B-6608-87DD789A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4352191"/>
            <a:ext cx="2467008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F84B29E-DACF-A13E-E6A2-6F5F98FE4293}"/>
              </a:ext>
            </a:extLst>
          </p:cNvPr>
          <p:cNvSpPr/>
          <p:nvPr/>
        </p:nvSpPr>
        <p:spPr>
          <a:xfrm>
            <a:off x="6055977" y="3193806"/>
            <a:ext cx="2140161" cy="62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416ACE-B3CD-E27F-180C-B3ECAFFE461B}"/>
              </a:ext>
            </a:extLst>
          </p:cNvPr>
          <p:cNvGrpSpPr/>
          <p:nvPr/>
        </p:nvGrpSpPr>
        <p:grpSpPr>
          <a:xfrm>
            <a:off x="8461615" y="2883876"/>
            <a:ext cx="2892185" cy="1244111"/>
            <a:chOff x="4897800" y="2124"/>
            <a:chExt cx="720000" cy="1402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A9606B-2C2C-2EA8-23C3-054986F96AD2}"/>
                </a:ext>
              </a:extLst>
            </p:cNvPr>
            <p:cNvSpPr/>
            <p:nvPr/>
          </p:nvSpPr>
          <p:spPr>
            <a:xfrm>
              <a:off x="4897800" y="2124"/>
              <a:ext cx="720000" cy="14022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15411E-C560-2F0D-CABE-719F79674C4A}"/>
                </a:ext>
              </a:extLst>
            </p:cNvPr>
            <p:cNvSpPr txBox="1"/>
            <p:nvPr/>
          </p:nvSpPr>
          <p:spPr>
            <a:xfrm>
              <a:off x="4897800" y="2124"/>
              <a:ext cx="720000" cy="1402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/>
                <a:t>A</a:t>
              </a:r>
              <a:r>
                <a:rPr lang="en-US" sz="3600" kern="1200" dirty="0"/>
                <a:t>ctivities</a:t>
              </a:r>
            </a:p>
          </p:txBody>
        </p:sp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0F6AE1C-5981-66AE-C595-46FF1CCB49F9}"/>
              </a:ext>
            </a:extLst>
          </p:cNvPr>
          <p:cNvSpPr/>
          <p:nvPr/>
        </p:nvSpPr>
        <p:spPr>
          <a:xfrm>
            <a:off x="9759462" y="4352191"/>
            <a:ext cx="527538" cy="1008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49C602-E390-1981-EB52-880D932E11D6}"/>
              </a:ext>
            </a:extLst>
          </p:cNvPr>
          <p:cNvGrpSpPr/>
          <p:nvPr/>
        </p:nvGrpSpPr>
        <p:grpSpPr>
          <a:xfrm>
            <a:off x="8380777" y="5539152"/>
            <a:ext cx="3284908" cy="971307"/>
            <a:chOff x="4897800" y="2124"/>
            <a:chExt cx="720000" cy="14022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AF7ABD-085F-5C2E-110D-CF695451A9D1}"/>
                </a:ext>
              </a:extLst>
            </p:cNvPr>
            <p:cNvSpPr/>
            <p:nvPr/>
          </p:nvSpPr>
          <p:spPr>
            <a:xfrm>
              <a:off x="4897800" y="2124"/>
              <a:ext cx="720000" cy="14022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BBD00E-F322-463C-01DE-E4212750A82B}"/>
                </a:ext>
              </a:extLst>
            </p:cNvPr>
            <p:cNvSpPr txBox="1"/>
            <p:nvPr/>
          </p:nvSpPr>
          <p:spPr>
            <a:xfrm>
              <a:off x="4897800" y="2124"/>
              <a:ext cx="720000" cy="1402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dirty="0"/>
                <a:t>Log File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1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0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133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Arial Black</vt:lpstr>
      <vt:lpstr>Bahnschrift</vt:lpstr>
      <vt:lpstr>Calibri</vt:lpstr>
      <vt:lpstr>Calibri Light</vt:lpstr>
      <vt:lpstr>Times New Roman</vt:lpstr>
      <vt:lpstr>Office Theme</vt:lpstr>
      <vt:lpstr>GOSAKU</vt:lpstr>
      <vt:lpstr>Members of the group</vt:lpstr>
      <vt:lpstr>Business PROCESS in applications</vt:lpstr>
      <vt:lpstr>ERD</vt:lpstr>
      <vt:lpstr>Delivered features</vt:lpstr>
      <vt:lpstr>Delivered features</vt:lpstr>
      <vt:lpstr>Delivered features</vt:lpstr>
      <vt:lpstr>Delivered features</vt:lpstr>
      <vt:lpstr>Delivered features</vt:lpstr>
      <vt:lpstr>The advantages of the system compared to other systems</vt:lpstr>
      <vt:lpstr>COVERAGE OF UNIT TESTING</vt:lpstr>
      <vt:lpstr>COVERAGE OF UNIT TESTING</vt:lpstr>
      <vt:lpstr>COVERAGE OF UNIT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GOSAKU</dc:title>
  <dc:creator>noviasyabaniyah99@gmail.com</dc:creator>
  <cp:lastModifiedBy>noviasyabaniyah99@gmail.com</cp:lastModifiedBy>
  <cp:revision>47</cp:revision>
  <dcterms:created xsi:type="dcterms:W3CDTF">2023-04-19T16:46:15Z</dcterms:created>
  <dcterms:modified xsi:type="dcterms:W3CDTF">2023-05-10T16:07:15Z</dcterms:modified>
</cp:coreProperties>
</file>